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404050" cy="51206400"/>
  <p:notesSz cx="6797675" cy="9926638"/>
  <p:defaultTextStyle>
    <a:defPPr>
      <a:defRPr lang="en-GB"/>
    </a:defPPr>
    <a:lvl1pPr algn="l" defTabSz="1676694"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1pPr>
    <a:lvl2pPr marL="2772764" indent="-1066448" algn="l" defTabSz="1676694"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2pPr>
    <a:lvl3pPr marL="4265790" indent="-853158" algn="l" defTabSz="1676694"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3pPr>
    <a:lvl4pPr marL="5972106" indent="-853158" algn="l" defTabSz="1676694"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4pPr>
    <a:lvl5pPr marL="7678423" indent="-853158" algn="l" defTabSz="1676694"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Unicode MS" charset="0"/>
      </a:defRPr>
    </a:lvl5pPr>
    <a:lvl6pPr marL="8531581" algn="l" defTabSz="3412632" rtl="0" eaLnBrk="1" latinLnBrk="0" hangingPunct="1">
      <a:defRPr kern="1200">
        <a:solidFill>
          <a:schemeClr val="tx1"/>
        </a:solidFill>
        <a:latin typeface="Arial" charset="0"/>
        <a:ea typeface="+mn-ea"/>
        <a:cs typeface="Arial Unicode MS" charset="0"/>
      </a:defRPr>
    </a:lvl6pPr>
    <a:lvl7pPr marL="10237897" algn="l" defTabSz="3412632" rtl="0" eaLnBrk="1" latinLnBrk="0" hangingPunct="1">
      <a:defRPr kern="1200">
        <a:solidFill>
          <a:schemeClr val="tx1"/>
        </a:solidFill>
        <a:latin typeface="Arial" charset="0"/>
        <a:ea typeface="+mn-ea"/>
        <a:cs typeface="Arial Unicode MS" charset="0"/>
      </a:defRPr>
    </a:lvl7pPr>
    <a:lvl8pPr marL="11944213" algn="l" defTabSz="3412632" rtl="0" eaLnBrk="1" latinLnBrk="0" hangingPunct="1">
      <a:defRPr kern="1200">
        <a:solidFill>
          <a:schemeClr val="tx1"/>
        </a:solidFill>
        <a:latin typeface="Arial" charset="0"/>
        <a:ea typeface="+mn-ea"/>
        <a:cs typeface="Arial Unicode MS" charset="0"/>
      </a:defRPr>
    </a:lvl8pPr>
    <a:lvl9pPr marL="13650529" algn="l" defTabSz="3412632" rtl="0" eaLnBrk="1" latinLnBrk="0" hangingPunct="1">
      <a:defRPr kern="1200">
        <a:solidFill>
          <a:schemeClr val="tx1"/>
        </a:solidFill>
        <a:latin typeface="Arial" charset="0"/>
        <a:ea typeface="+mn-ea"/>
        <a:cs typeface="Arial Unicode MS" charset="0"/>
      </a:defRPr>
    </a:lvl9pPr>
  </p:defaultTextStyle>
  <p:extLst>
    <p:ext uri="{EFAFB233-063F-42B5-8137-9DF3F51BA10A}">
      <p15:sldGuideLst xmlns:p15="http://schemas.microsoft.com/office/powerpoint/2012/main">
        <p15:guide id="1" orient="horz" pos="14632">
          <p15:clr>
            <a:srgbClr val="A4A3A4"/>
          </p15:clr>
        </p15:guide>
        <p15:guide id="2" pos="9258">
          <p15:clr>
            <a:srgbClr val="A4A3A4"/>
          </p15:clr>
        </p15:guide>
      </p15:sldGuideLst>
    </p:ext>
    <p:ext uri="{2D200454-40CA-4A62-9FC3-DE9A4176ACB9}">
      <p15:notesGuideLst xmlns:p15="http://schemas.microsoft.com/office/powerpoint/2012/main">
        <p15:guide id="1" orient="horz" pos="2674">
          <p15:clr>
            <a:srgbClr val="A4A3A4"/>
          </p15:clr>
        </p15:guide>
        <p15:guide id="2" pos="19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26" d="100"/>
          <a:sy n="26" d="100"/>
        </p:scale>
        <p:origin x="2196" y="-540"/>
      </p:cViewPr>
      <p:guideLst>
        <p:guide orient="horz" pos="14632"/>
        <p:guide pos="9258"/>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674"/>
        <p:guide pos="1942"/>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Grp="1" noRot="1" noChangeAspect="1" noChangeArrowheads="1"/>
          </p:cNvSpPr>
          <p:nvPr>
            <p:ph type="sldImg"/>
          </p:nvPr>
        </p:nvSpPr>
        <p:spPr bwMode="auto">
          <a:xfrm>
            <a:off x="2220913" y="754063"/>
            <a:ext cx="2354262"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0" name="Rectangle 2"/>
          <p:cNvSpPr>
            <a:spLocks noGrp="1" noChangeArrowheads="1"/>
          </p:cNvSpPr>
          <p:nvPr>
            <p:ph type="body"/>
          </p:nvPr>
        </p:nvSpPr>
        <p:spPr bwMode="auto">
          <a:xfrm>
            <a:off x="679482" y="4714970"/>
            <a:ext cx="5437284" cy="4465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de-DE" altLang="de-DE" noProof="0"/>
          </a:p>
        </p:txBody>
      </p:sp>
      <p:sp>
        <p:nvSpPr>
          <p:cNvPr id="2051" name="Rectangle 3"/>
          <p:cNvSpPr>
            <a:spLocks noGrp="1" noChangeArrowheads="1"/>
          </p:cNvSpPr>
          <p:nvPr>
            <p:ph type="hdr"/>
          </p:nvPr>
        </p:nvSpPr>
        <p:spPr bwMode="auto">
          <a:xfrm>
            <a:off x="1" y="0"/>
            <a:ext cx="2949180" cy="4952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663310" algn="l"/>
                <a:tab pos="1326619" algn="l"/>
                <a:tab pos="1989929" algn="l"/>
                <a:tab pos="2653238" algn="l"/>
              </a:tabLst>
              <a:defRPr sz="1300" smtClean="0">
                <a:solidFill>
                  <a:srgbClr val="000000"/>
                </a:solidFill>
                <a:latin typeface="Times New Roman" pitchFamily="16" charset="0"/>
              </a:defRPr>
            </a:lvl1pPr>
          </a:lstStyle>
          <a:p>
            <a:pPr>
              <a:defRPr/>
            </a:pPr>
            <a:endParaRPr lang="de-DE" altLang="de-DE"/>
          </a:p>
        </p:txBody>
      </p:sp>
      <p:sp>
        <p:nvSpPr>
          <p:cNvPr id="2052" name="Rectangle 4"/>
          <p:cNvSpPr>
            <a:spLocks noGrp="1" noChangeArrowheads="1"/>
          </p:cNvSpPr>
          <p:nvPr>
            <p:ph type="dt"/>
          </p:nvPr>
        </p:nvSpPr>
        <p:spPr bwMode="auto">
          <a:xfrm>
            <a:off x="3847068" y="0"/>
            <a:ext cx="2949180" cy="4952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663310" algn="l"/>
                <a:tab pos="1326619" algn="l"/>
                <a:tab pos="1989929" algn="l"/>
                <a:tab pos="2653238" algn="l"/>
              </a:tabLst>
              <a:defRPr sz="1300" smtClean="0">
                <a:solidFill>
                  <a:srgbClr val="000000"/>
                </a:solidFill>
                <a:latin typeface="Times New Roman" pitchFamily="16" charset="0"/>
              </a:defRPr>
            </a:lvl1pPr>
          </a:lstStyle>
          <a:p>
            <a:pPr>
              <a:defRPr/>
            </a:pPr>
            <a:endParaRPr lang="de-DE" altLang="de-DE"/>
          </a:p>
        </p:txBody>
      </p:sp>
      <p:sp>
        <p:nvSpPr>
          <p:cNvPr id="2053" name="Rectangle 5"/>
          <p:cNvSpPr>
            <a:spLocks noGrp="1" noChangeArrowheads="1"/>
          </p:cNvSpPr>
          <p:nvPr>
            <p:ph type="ftr"/>
          </p:nvPr>
        </p:nvSpPr>
        <p:spPr bwMode="auto">
          <a:xfrm>
            <a:off x="1" y="9429937"/>
            <a:ext cx="2949180" cy="4952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tabLst>
                <a:tab pos="663310" algn="l"/>
                <a:tab pos="1326619" algn="l"/>
                <a:tab pos="1989929" algn="l"/>
                <a:tab pos="2653238" algn="l"/>
              </a:tabLst>
              <a:defRPr sz="1300" smtClean="0">
                <a:solidFill>
                  <a:srgbClr val="000000"/>
                </a:solidFill>
                <a:latin typeface="Times New Roman" pitchFamily="16" charset="0"/>
              </a:defRPr>
            </a:lvl1pPr>
          </a:lstStyle>
          <a:p>
            <a:pPr>
              <a:defRPr/>
            </a:pPr>
            <a:endParaRPr lang="de-DE" altLang="de-DE"/>
          </a:p>
        </p:txBody>
      </p:sp>
      <p:sp>
        <p:nvSpPr>
          <p:cNvPr id="2054" name="Rectangle 6"/>
          <p:cNvSpPr>
            <a:spLocks noGrp="1" noChangeArrowheads="1"/>
          </p:cNvSpPr>
          <p:nvPr>
            <p:ph type="sldNum"/>
          </p:nvPr>
        </p:nvSpPr>
        <p:spPr bwMode="auto">
          <a:xfrm>
            <a:off x="3847068" y="9429937"/>
            <a:ext cx="2949180" cy="4952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tabLst>
                <a:tab pos="663310" algn="l"/>
                <a:tab pos="1326619" algn="l"/>
                <a:tab pos="1989929" algn="l"/>
                <a:tab pos="2653238" algn="l"/>
              </a:tabLst>
              <a:defRPr sz="1300" smtClean="0">
                <a:solidFill>
                  <a:srgbClr val="000000"/>
                </a:solidFill>
                <a:latin typeface="Times New Roman" pitchFamily="16" charset="0"/>
              </a:defRPr>
            </a:lvl1pPr>
          </a:lstStyle>
          <a:p>
            <a:pPr>
              <a:defRPr/>
            </a:pPr>
            <a:fld id="{3428CEFB-EF13-4DD6-818B-2CC406259F46}" type="slidenum">
              <a:rPr lang="de-DE" altLang="de-DE"/>
              <a:pPr>
                <a:defRPr/>
              </a:pPr>
              <a:t>‹Nr.›</a:t>
            </a:fld>
            <a:endParaRPr lang="de-DE" altLang="de-DE"/>
          </a:p>
        </p:txBody>
      </p:sp>
    </p:spTree>
    <p:extLst>
      <p:ext uri="{BB962C8B-B14F-4D97-AF65-F5344CB8AC3E}">
        <p14:creationId xmlns:p14="http://schemas.microsoft.com/office/powerpoint/2010/main" val="2999456120"/>
      </p:ext>
    </p:extLst>
  </p:cSld>
  <p:clrMap bg1="lt1" tx1="dk1" bg2="lt2" tx2="dk2" accent1="accent1" accent2="accent2" accent3="accent3" accent4="accent4" accent5="accent5" accent6="accent6" hlink="hlink" folHlink="folHlink"/>
  <p:notesStyle>
    <a:lvl1pPr algn="l" defTabSz="1676694" rtl="0" eaLnBrk="0" fontAlgn="base" hangingPunct="0">
      <a:spcBef>
        <a:spcPct val="30000"/>
      </a:spcBef>
      <a:spcAft>
        <a:spcPct val="0"/>
      </a:spcAft>
      <a:buClr>
        <a:srgbClr val="000000"/>
      </a:buClr>
      <a:buSzPct val="100000"/>
      <a:buFont typeface="Times New Roman" pitchFamily="16" charset="0"/>
      <a:defRPr sz="4500" kern="1200">
        <a:solidFill>
          <a:srgbClr val="000000"/>
        </a:solidFill>
        <a:latin typeface="Times New Roman" pitchFamily="16" charset="0"/>
        <a:ea typeface="+mn-ea"/>
        <a:cs typeface="+mn-cs"/>
      </a:defRPr>
    </a:lvl1pPr>
    <a:lvl2pPr marL="2772764" indent="-1066448" algn="l" defTabSz="1676694" rtl="0" eaLnBrk="0" fontAlgn="base" hangingPunct="0">
      <a:spcBef>
        <a:spcPct val="30000"/>
      </a:spcBef>
      <a:spcAft>
        <a:spcPct val="0"/>
      </a:spcAft>
      <a:buClr>
        <a:srgbClr val="000000"/>
      </a:buClr>
      <a:buSzPct val="100000"/>
      <a:buFont typeface="Times New Roman" pitchFamily="16" charset="0"/>
      <a:defRPr sz="4500" kern="1200">
        <a:solidFill>
          <a:srgbClr val="000000"/>
        </a:solidFill>
        <a:latin typeface="Times New Roman" pitchFamily="16" charset="0"/>
        <a:ea typeface="+mn-ea"/>
        <a:cs typeface="+mn-cs"/>
      </a:defRPr>
    </a:lvl2pPr>
    <a:lvl3pPr marL="4265790" indent="-853158" algn="l" defTabSz="1676694" rtl="0" eaLnBrk="0" fontAlgn="base" hangingPunct="0">
      <a:spcBef>
        <a:spcPct val="30000"/>
      </a:spcBef>
      <a:spcAft>
        <a:spcPct val="0"/>
      </a:spcAft>
      <a:buClr>
        <a:srgbClr val="000000"/>
      </a:buClr>
      <a:buSzPct val="100000"/>
      <a:buFont typeface="Times New Roman" pitchFamily="16" charset="0"/>
      <a:defRPr sz="4500" kern="1200">
        <a:solidFill>
          <a:srgbClr val="000000"/>
        </a:solidFill>
        <a:latin typeface="Times New Roman" pitchFamily="16" charset="0"/>
        <a:ea typeface="+mn-ea"/>
        <a:cs typeface="+mn-cs"/>
      </a:defRPr>
    </a:lvl3pPr>
    <a:lvl4pPr marL="5972106" indent="-853158" algn="l" defTabSz="1676694" rtl="0" eaLnBrk="0" fontAlgn="base" hangingPunct="0">
      <a:spcBef>
        <a:spcPct val="30000"/>
      </a:spcBef>
      <a:spcAft>
        <a:spcPct val="0"/>
      </a:spcAft>
      <a:buClr>
        <a:srgbClr val="000000"/>
      </a:buClr>
      <a:buSzPct val="100000"/>
      <a:buFont typeface="Times New Roman" pitchFamily="16" charset="0"/>
      <a:defRPr sz="4500" kern="1200">
        <a:solidFill>
          <a:srgbClr val="000000"/>
        </a:solidFill>
        <a:latin typeface="Times New Roman" pitchFamily="16" charset="0"/>
        <a:ea typeface="+mn-ea"/>
        <a:cs typeface="+mn-cs"/>
      </a:defRPr>
    </a:lvl4pPr>
    <a:lvl5pPr marL="7678423" indent="-853158" algn="l" defTabSz="1676694" rtl="0" eaLnBrk="0" fontAlgn="base" hangingPunct="0">
      <a:spcBef>
        <a:spcPct val="30000"/>
      </a:spcBef>
      <a:spcAft>
        <a:spcPct val="0"/>
      </a:spcAft>
      <a:buClr>
        <a:srgbClr val="000000"/>
      </a:buClr>
      <a:buSzPct val="100000"/>
      <a:buFont typeface="Times New Roman" pitchFamily="16" charset="0"/>
      <a:defRPr sz="4500" kern="1200">
        <a:solidFill>
          <a:srgbClr val="000000"/>
        </a:solidFill>
        <a:latin typeface="Times New Roman" pitchFamily="16" charset="0"/>
        <a:ea typeface="+mn-ea"/>
        <a:cs typeface="+mn-cs"/>
      </a:defRPr>
    </a:lvl5pPr>
    <a:lvl6pPr marL="8531581" algn="l" defTabSz="3412632" rtl="0" eaLnBrk="1" latinLnBrk="0" hangingPunct="1">
      <a:defRPr sz="4500" kern="1200">
        <a:solidFill>
          <a:schemeClr val="tx1"/>
        </a:solidFill>
        <a:latin typeface="+mn-lt"/>
        <a:ea typeface="+mn-ea"/>
        <a:cs typeface="+mn-cs"/>
      </a:defRPr>
    </a:lvl6pPr>
    <a:lvl7pPr marL="10237897" algn="l" defTabSz="3412632" rtl="0" eaLnBrk="1" latinLnBrk="0" hangingPunct="1">
      <a:defRPr sz="4500" kern="1200">
        <a:solidFill>
          <a:schemeClr val="tx1"/>
        </a:solidFill>
        <a:latin typeface="+mn-lt"/>
        <a:ea typeface="+mn-ea"/>
        <a:cs typeface="+mn-cs"/>
      </a:defRPr>
    </a:lvl7pPr>
    <a:lvl8pPr marL="11944213" algn="l" defTabSz="3412632" rtl="0" eaLnBrk="1" latinLnBrk="0" hangingPunct="1">
      <a:defRPr sz="4500" kern="1200">
        <a:solidFill>
          <a:schemeClr val="tx1"/>
        </a:solidFill>
        <a:latin typeface="+mn-lt"/>
        <a:ea typeface="+mn-ea"/>
        <a:cs typeface="+mn-cs"/>
      </a:defRPr>
    </a:lvl8pPr>
    <a:lvl9pPr marL="13650529" algn="l" defTabSz="3412632" rtl="0" eaLnBrk="1" latinLnBrk="0" hangingPunct="1">
      <a:defRPr sz="4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663310" algn="l"/>
                <a:tab pos="1326619" algn="l"/>
                <a:tab pos="1989929" algn="l"/>
                <a:tab pos="2653238" algn="l"/>
              </a:tabLst>
              <a:defRPr>
                <a:solidFill>
                  <a:schemeClr val="tx1"/>
                </a:solidFill>
                <a:latin typeface="Arial" charset="0"/>
                <a:cs typeface="Arial Unicode MS" charset="0"/>
              </a:defRPr>
            </a:lvl1pPr>
            <a:lvl2pPr eaLnBrk="0">
              <a:tabLst>
                <a:tab pos="663310" algn="l"/>
                <a:tab pos="1326619" algn="l"/>
                <a:tab pos="1989929" algn="l"/>
                <a:tab pos="2653238" algn="l"/>
              </a:tabLst>
              <a:defRPr>
                <a:solidFill>
                  <a:schemeClr val="tx1"/>
                </a:solidFill>
                <a:latin typeface="Arial" charset="0"/>
                <a:cs typeface="Arial Unicode MS" charset="0"/>
              </a:defRPr>
            </a:lvl2pPr>
            <a:lvl3pPr eaLnBrk="0">
              <a:tabLst>
                <a:tab pos="663310" algn="l"/>
                <a:tab pos="1326619" algn="l"/>
                <a:tab pos="1989929" algn="l"/>
                <a:tab pos="2653238" algn="l"/>
              </a:tabLst>
              <a:defRPr>
                <a:solidFill>
                  <a:schemeClr val="tx1"/>
                </a:solidFill>
                <a:latin typeface="Arial" charset="0"/>
                <a:cs typeface="Arial Unicode MS" charset="0"/>
              </a:defRPr>
            </a:lvl3pPr>
            <a:lvl4pPr eaLnBrk="0">
              <a:tabLst>
                <a:tab pos="663310" algn="l"/>
                <a:tab pos="1326619" algn="l"/>
                <a:tab pos="1989929" algn="l"/>
                <a:tab pos="2653238" algn="l"/>
              </a:tabLst>
              <a:defRPr>
                <a:solidFill>
                  <a:schemeClr val="tx1"/>
                </a:solidFill>
                <a:latin typeface="Arial" charset="0"/>
                <a:cs typeface="Arial Unicode MS" charset="0"/>
              </a:defRPr>
            </a:lvl4pPr>
            <a:lvl5pPr eaLnBrk="0">
              <a:tabLst>
                <a:tab pos="663310" algn="l"/>
                <a:tab pos="1326619" algn="l"/>
                <a:tab pos="1989929" algn="l"/>
                <a:tab pos="2653238" algn="l"/>
              </a:tabLst>
              <a:defRPr>
                <a:solidFill>
                  <a:schemeClr val="tx1"/>
                </a:solidFill>
                <a:latin typeface="Arial" charset="0"/>
                <a:cs typeface="Arial Unicode MS" charset="0"/>
              </a:defRPr>
            </a:lvl5pPr>
            <a:lvl6pPr marL="2304128" indent="-209466" defTabSz="411660" eaLnBrk="0" fontAlgn="base" hangingPunct="0">
              <a:lnSpc>
                <a:spcPct val="93000"/>
              </a:lnSpc>
              <a:spcBef>
                <a:spcPct val="0"/>
              </a:spcBef>
              <a:spcAft>
                <a:spcPct val="0"/>
              </a:spcAft>
              <a:buClr>
                <a:srgbClr val="000000"/>
              </a:buClr>
              <a:buSzPct val="100000"/>
              <a:buFont typeface="Times New Roman" pitchFamily="16" charset="0"/>
              <a:tabLst>
                <a:tab pos="663310" algn="l"/>
                <a:tab pos="1326619" algn="l"/>
                <a:tab pos="1989929" algn="l"/>
                <a:tab pos="2653238" algn="l"/>
              </a:tabLst>
              <a:defRPr>
                <a:solidFill>
                  <a:schemeClr val="tx1"/>
                </a:solidFill>
                <a:latin typeface="Arial" charset="0"/>
                <a:cs typeface="Arial Unicode MS" charset="0"/>
              </a:defRPr>
            </a:lvl6pPr>
            <a:lvl7pPr marL="2723060" indent="-209466" defTabSz="411660" eaLnBrk="0" fontAlgn="base" hangingPunct="0">
              <a:lnSpc>
                <a:spcPct val="93000"/>
              </a:lnSpc>
              <a:spcBef>
                <a:spcPct val="0"/>
              </a:spcBef>
              <a:spcAft>
                <a:spcPct val="0"/>
              </a:spcAft>
              <a:buClr>
                <a:srgbClr val="000000"/>
              </a:buClr>
              <a:buSzPct val="100000"/>
              <a:buFont typeface="Times New Roman" pitchFamily="16" charset="0"/>
              <a:tabLst>
                <a:tab pos="663310" algn="l"/>
                <a:tab pos="1326619" algn="l"/>
                <a:tab pos="1989929" algn="l"/>
                <a:tab pos="2653238" algn="l"/>
              </a:tabLst>
              <a:defRPr>
                <a:solidFill>
                  <a:schemeClr val="tx1"/>
                </a:solidFill>
                <a:latin typeface="Arial" charset="0"/>
                <a:cs typeface="Arial Unicode MS" charset="0"/>
              </a:defRPr>
            </a:lvl7pPr>
            <a:lvl8pPr marL="3141993" indent="-209466" defTabSz="411660" eaLnBrk="0" fontAlgn="base" hangingPunct="0">
              <a:lnSpc>
                <a:spcPct val="93000"/>
              </a:lnSpc>
              <a:spcBef>
                <a:spcPct val="0"/>
              </a:spcBef>
              <a:spcAft>
                <a:spcPct val="0"/>
              </a:spcAft>
              <a:buClr>
                <a:srgbClr val="000000"/>
              </a:buClr>
              <a:buSzPct val="100000"/>
              <a:buFont typeface="Times New Roman" pitchFamily="16" charset="0"/>
              <a:tabLst>
                <a:tab pos="663310" algn="l"/>
                <a:tab pos="1326619" algn="l"/>
                <a:tab pos="1989929" algn="l"/>
                <a:tab pos="2653238" algn="l"/>
              </a:tabLst>
              <a:defRPr>
                <a:solidFill>
                  <a:schemeClr val="tx1"/>
                </a:solidFill>
                <a:latin typeface="Arial" charset="0"/>
                <a:cs typeface="Arial Unicode MS" charset="0"/>
              </a:defRPr>
            </a:lvl8pPr>
            <a:lvl9pPr marL="3560925" indent="-209466" defTabSz="411660" eaLnBrk="0" fontAlgn="base" hangingPunct="0">
              <a:lnSpc>
                <a:spcPct val="93000"/>
              </a:lnSpc>
              <a:spcBef>
                <a:spcPct val="0"/>
              </a:spcBef>
              <a:spcAft>
                <a:spcPct val="0"/>
              </a:spcAft>
              <a:buClr>
                <a:srgbClr val="000000"/>
              </a:buClr>
              <a:buSzPct val="100000"/>
              <a:buFont typeface="Times New Roman" pitchFamily="16" charset="0"/>
              <a:tabLst>
                <a:tab pos="663310" algn="l"/>
                <a:tab pos="1326619" algn="l"/>
                <a:tab pos="1989929" algn="l"/>
                <a:tab pos="2653238" algn="l"/>
              </a:tabLst>
              <a:defRPr>
                <a:solidFill>
                  <a:schemeClr val="tx1"/>
                </a:solidFill>
                <a:latin typeface="Arial" charset="0"/>
                <a:cs typeface="Arial Unicode MS" charset="0"/>
              </a:defRPr>
            </a:lvl9pPr>
          </a:lstStyle>
          <a:p>
            <a:pPr eaLnBrk="1"/>
            <a:fld id="{0F466FA5-E108-426A-BD79-28B12888D369}" type="slidenum">
              <a:rPr lang="de-DE" altLang="de-DE">
                <a:solidFill>
                  <a:srgbClr val="000000"/>
                </a:solidFill>
                <a:latin typeface="Times New Roman" pitchFamily="16" charset="0"/>
              </a:rPr>
              <a:pPr eaLnBrk="1"/>
              <a:t>1</a:t>
            </a:fld>
            <a:endParaRPr lang="de-DE" altLang="de-DE">
              <a:solidFill>
                <a:srgbClr val="000000"/>
              </a:solidFill>
              <a:latin typeface="Times New Roman" pitchFamily="16" charset="0"/>
            </a:endParaRPr>
          </a:p>
        </p:txBody>
      </p:sp>
      <p:sp>
        <p:nvSpPr>
          <p:cNvPr id="4099" name="Rectangle 1"/>
          <p:cNvSpPr txBox="1">
            <a:spLocks noGrp="1" noRot="1" noChangeAspect="1" noChangeArrowheads="1" noTextEdit="1"/>
          </p:cNvSpPr>
          <p:nvPr>
            <p:ph type="sldImg"/>
          </p:nvPr>
        </p:nvSpPr>
        <p:spPr>
          <a:xfrm>
            <a:off x="2222500" y="754063"/>
            <a:ext cx="2352675" cy="3722687"/>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00" name="Rectangle 2"/>
          <p:cNvSpPr txBox="1">
            <a:spLocks noGrp="1" noChangeArrowheads="1"/>
          </p:cNvSpPr>
          <p:nvPr>
            <p:ph type="body" idx="1"/>
          </p:nvPr>
        </p:nvSpPr>
        <p:spPr>
          <a:xfrm>
            <a:off x="679482" y="4714969"/>
            <a:ext cx="5438711" cy="446735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de-DE" alt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2429031" y="15903894"/>
            <a:ext cx="27545994" cy="10978940"/>
          </a:xfrm>
        </p:spPr>
        <p:txBody>
          <a:bodyPr/>
          <a:lstStyle/>
          <a:p>
            <a:r>
              <a:rPr lang="de-DE"/>
              <a:t>Titelmasterformat durch Klicken bearbeiten</a:t>
            </a:r>
          </a:p>
        </p:txBody>
      </p:sp>
      <p:sp>
        <p:nvSpPr>
          <p:cNvPr id="3" name="Untertitel 2"/>
          <p:cNvSpPr>
            <a:spLocks noGrp="1"/>
          </p:cNvSpPr>
          <p:nvPr>
            <p:ph type="subTitle" idx="1"/>
          </p:nvPr>
        </p:nvSpPr>
        <p:spPr>
          <a:xfrm>
            <a:off x="4863162" y="29011944"/>
            <a:ext cx="22682835" cy="13086560"/>
          </a:xfrm>
        </p:spPr>
        <p:txBody>
          <a:bodyPr/>
          <a:lstStyle>
            <a:lvl1pPr marL="0" indent="0" algn="ctr">
              <a:buNone/>
              <a:defRPr/>
            </a:lvl1pPr>
            <a:lvl2pPr marL="1706316" indent="0" algn="ctr">
              <a:buNone/>
              <a:defRPr/>
            </a:lvl2pPr>
            <a:lvl3pPr marL="3412632" indent="0" algn="ctr">
              <a:buNone/>
              <a:defRPr/>
            </a:lvl3pPr>
            <a:lvl4pPr marL="5118948" indent="0" algn="ctr">
              <a:buNone/>
              <a:defRPr/>
            </a:lvl4pPr>
            <a:lvl5pPr marL="6825264" indent="0" algn="ctr">
              <a:buNone/>
              <a:defRPr/>
            </a:lvl5pPr>
            <a:lvl6pPr marL="8531581" indent="0" algn="ctr">
              <a:buNone/>
              <a:defRPr/>
            </a:lvl6pPr>
            <a:lvl7pPr marL="10237897" indent="0" algn="ctr">
              <a:buNone/>
              <a:defRPr/>
            </a:lvl7pPr>
            <a:lvl8pPr marL="11944213" indent="0" algn="ctr">
              <a:buNone/>
              <a:defRPr/>
            </a:lvl8pPr>
            <a:lvl9pPr marL="13650529" indent="0" algn="ctr">
              <a:buNone/>
              <a:defRPr/>
            </a:lvl9pPr>
          </a:lstStyle>
          <a:p>
            <a:r>
              <a:rPr lang="de-DE"/>
              <a:t>Formatvorlage des Untertitelmasters durch Klicken bearbeiten</a:t>
            </a:r>
          </a:p>
        </p:txBody>
      </p:sp>
      <p:sp>
        <p:nvSpPr>
          <p:cNvPr id="4" name="Rectangle 3"/>
          <p:cNvSpPr>
            <a:spLocks noGrp="1" noChangeArrowheads="1"/>
          </p:cNvSpPr>
          <p:nvPr>
            <p:ph type="dt" idx="10"/>
          </p:nvPr>
        </p:nvSpPr>
        <p:spPr>
          <a:ln/>
        </p:spPr>
        <p:txBody>
          <a:bodyPr/>
          <a:lstStyle>
            <a:lvl1pPr>
              <a:defRPr/>
            </a:lvl1pPr>
          </a:lstStyle>
          <a:p>
            <a:pPr>
              <a:defRPr/>
            </a:pPr>
            <a:endParaRPr lang="de-DE" altLang="de-DE"/>
          </a:p>
        </p:txBody>
      </p:sp>
      <p:sp>
        <p:nvSpPr>
          <p:cNvPr id="5" name="Rectangle 4"/>
          <p:cNvSpPr>
            <a:spLocks noGrp="1" noChangeArrowheads="1"/>
          </p:cNvSpPr>
          <p:nvPr>
            <p:ph type="ftr" idx="11"/>
          </p:nvPr>
        </p:nvSpPr>
        <p:spPr>
          <a:ln/>
        </p:spPr>
        <p:txBody>
          <a:bodyPr/>
          <a:lstStyle>
            <a:lvl1pPr>
              <a:defRPr/>
            </a:lvl1pPr>
          </a:lstStyle>
          <a:p>
            <a:pPr>
              <a:defRPr/>
            </a:pPr>
            <a:endParaRPr lang="de-DE" altLang="de-DE"/>
          </a:p>
        </p:txBody>
      </p:sp>
      <p:sp>
        <p:nvSpPr>
          <p:cNvPr id="6" name="Rectangle 5"/>
          <p:cNvSpPr>
            <a:spLocks noGrp="1" noChangeArrowheads="1"/>
          </p:cNvSpPr>
          <p:nvPr>
            <p:ph type="sldNum" idx="12"/>
          </p:nvPr>
        </p:nvSpPr>
        <p:spPr>
          <a:ln/>
        </p:spPr>
        <p:txBody>
          <a:bodyPr/>
          <a:lstStyle>
            <a:lvl1pPr>
              <a:defRPr/>
            </a:lvl1pPr>
          </a:lstStyle>
          <a:p>
            <a:pPr>
              <a:defRPr/>
            </a:pPr>
            <a:fld id="{940F1E57-7212-460A-9E41-64FE01B69C2F}" type="slidenum">
              <a:rPr lang="de-DE" altLang="de-DE"/>
              <a:pPr>
                <a:defRPr/>
              </a:pPr>
              <a:t>‹Nr.›</a:t>
            </a:fld>
            <a:endParaRPr lang="de-DE" altLang="de-DE"/>
          </a:p>
        </p:txBody>
      </p:sp>
    </p:spTree>
    <p:extLst>
      <p:ext uri="{BB962C8B-B14F-4D97-AF65-F5344CB8AC3E}">
        <p14:creationId xmlns:p14="http://schemas.microsoft.com/office/powerpoint/2010/main" val="762418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3"/>
          <p:cNvSpPr>
            <a:spLocks noGrp="1" noChangeArrowheads="1"/>
          </p:cNvSpPr>
          <p:nvPr>
            <p:ph type="dt" idx="10"/>
          </p:nvPr>
        </p:nvSpPr>
        <p:spPr>
          <a:ln/>
        </p:spPr>
        <p:txBody>
          <a:bodyPr/>
          <a:lstStyle>
            <a:lvl1pPr>
              <a:defRPr/>
            </a:lvl1pPr>
          </a:lstStyle>
          <a:p>
            <a:pPr>
              <a:defRPr/>
            </a:pPr>
            <a:endParaRPr lang="de-DE" altLang="de-DE"/>
          </a:p>
        </p:txBody>
      </p:sp>
      <p:sp>
        <p:nvSpPr>
          <p:cNvPr id="5" name="Rectangle 4"/>
          <p:cNvSpPr>
            <a:spLocks noGrp="1" noChangeArrowheads="1"/>
          </p:cNvSpPr>
          <p:nvPr>
            <p:ph type="ftr" idx="11"/>
          </p:nvPr>
        </p:nvSpPr>
        <p:spPr>
          <a:ln/>
        </p:spPr>
        <p:txBody>
          <a:bodyPr/>
          <a:lstStyle>
            <a:lvl1pPr>
              <a:defRPr/>
            </a:lvl1pPr>
          </a:lstStyle>
          <a:p>
            <a:pPr>
              <a:defRPr/>
            </a:pPr>
            <a:endParaRPr lang="de-DE" altLang="de-DE"/>
          </a:p>
        </p:txBody>
      </p:sp>
      <p:sp>
        <p:nvSpPr>
          <p:cNvPr id="6" name="Rectangle 5"/>
          <p:cNvSpPr>
            <a:spLocks noGrp="1" noChangeArrowheads="1"/>
          </p:cNvSpPr>
          <p:nvPr>
            <p:ph type="sldNum" idx="12"/>
          </p:nvPr>
        </p:nvSpPr>
        <p:spPr>
          <a:ln/>
        </p:spPr>
        <p:txBody>
          <a:bodyPr/>
          <a:lstStyle>
            <a:lvl1pPr>
              <a:defRPr/>
            </a:lvl1pPr>
          </a:lstStyle>
          <a:p>
            <a:pPr>
              <a:defRPr/>
            </a:pPr>
            <a:fld id="{DFD0D1C7-4435-4467-AC19-52669CB27A85}" type="slidenum">
              <a:rPr lang="de-DE" altLang="de-DE"/>
              <a:pPr>
                <a:defRPr/>
              </a:pPr>
              <a:t>‹Nr.›</a:t>
            </a:fld>
            <a:endParaRPr lang="de-DE" altLang="de-DE"/>
          </a:p>
        </p:txBody>
      </p:sp>
    </p:spTree>
    <p:extLst>
      <p:ext uri="{BB962C8B-B14F-4D97-AF65-F5344CB8AC3E}">
        <p14:creationId xmlns:p14="http://schemas.microsoft.com/office/powerpoint/2010/main" val="1587143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23484006" y="2043104"/>
            <a:ext cx="7287084" cy="43722224"/>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1617654" y="2043104"/>
            <a:ext cx="21376467" cy="43722224"/>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3"/>
          <p:cNvSpPr>
            <a:spLocks noGrp="1" noChangeArrowheads="1"/>
          </p:cNvSpPr>
          <p:nvPr>
            <p:ph type="dt" idx="10"/>
          </p:nvPr>
        </p:nvSpPr>
        <p:spPr>
          <a:ln/>
        </p:spPr>
        <p:txBody>
          <a:bodyPr/>
          <a:lstStyle>
            <a:lvl1pPr>
              <a:defRPr/>
            </a:lvl1pPr>
          </a:lstStyle>
          <a:p>
            <a:pPr>
              <a:defRPr/>
            </a:pPr>
            <a:endParaRPr lang="de-DE" altLang="de-DE"/>
          </a:p>
        </p:txBody>
      </p:sp>
      <p:sp>
        <p:nvSpPr>
          <p:cNvPr id="5" name="Rectangle 4"/>
          <p:cNvSpPr>
            <a:spLocks noGrp="1" noChangeArrowheads="1"/>
          </p:cNvSpPr>
          <p:nvPr>
            <p:ph type="ftr" idx="11"/>
          </p:nvPr>
        </p:nvSpPr>
        <p:spPr>
          <a:ln/>
        </p:spPr>
        <p:txBody>
          <a:bodyPr/>
          <a:lstStyle>
            <a:lvl1pPr>
              <a:defRPr/>
            </a:lvl1pPr>
          </a:lstStyle>
          <a:p>
            <a:pPr>
              <a:defRPr/>
            </a:pPr>
            <a:endParaRPr lang="de-DE" altLang="de-DE"/>
          </a:p>
        </p:txBody>
      </p:sp>
      <p:sp>
        <p:nvSpPr>
          <p:cNvPr id="6" name="Rectangle 5"/>
          <p:cNvSpPr>
            <a:spLocks noGrp="1" noChangeArrowheads="1"/>
          </p:cNvSpPr>
          <p:nvPr>
            <p:ph type="sldNum" idx="12"/>
          </p:nvPr>
        </p:nvSpPr>
        <p:spPr>
          <a:ln/>
        </p:spPr>
        <p:txBody>
          <a:bodyPr/>
          <a:lstStyle>
            <a:lvl1pPr>
              <a:defRPr/>
            </a:lvl1pPr>
          </a:lstStyle>
          <a:p>
            <a:pPr>
              <a:defRPr/>
            </a:pPr>
            <a:fld id="{96C69824-B81D-40ED-A7A0-7097F0FEA3E4}" type="slidenum">
              <a:rPr lang="de-DE" altLang="de-DE"/>
              <a:pPr>
                <a:defRPr/>
              </a:pPr>
              <a:t>‹Nr.›</a:t>
            </a:fld>
            <a:endParaRPr lang="de-DE" altLang="de-DE"/>
          </a:p>
        </p:txBody>
      </p:sp>
    </p:spTree>
    <p:extLst>
      <p:ext uri="{BB962C8B-B14F-4D97-AF65-F5344CB8AC3E}">
        <p14:creationId xmlns:p14="http://schemas.microsoft.com/office/powerpoint/2010/main" val="2831443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1617654" y="2043100"/>
            <a:ext cx="29153439" cy="8537984"/>
          </a:xfrm>
        </p:spPr>
        <p:txBody>
          <a:bodyPr/>
          <a:lstStyle/>
          <a:p>
            <a:r>
              <a:rPr lang="de-DE"/>
              <a:t>Titelmasterformat durch Klicken bearbeiten</a:t>
            </a:r>
          </a:p>
        </p:txBody>
      </p:sp>
      <p:sp>
        <p:nvSpPr>
          <p:cNvPr id="3" name="Rectangle 3"/>
          <p:cNvSpPr>
            <a:spLocks noGrp="1" noChangeArrowheads="1"/>
          </p:cNvSpPr>
          <p:nvPr>
            <p:ph type="dt" idx="10"/>
          </p:nvPr>
        </p:nvSpPr>
        <p:spPr>
          <a:ln/>
        </p:spPr>
        <p:txBody>
          <a:bodyPr/>
          <a:lstStyle>
            <a:lvl1pPr>
              <a:defRPr/>
            </a:lvl1pPr>
          </a:lstStyle>
          <a:p>
            <a:pPr>
              <a:defRPr/>
            </a:pPr>
            <a:endParaRPr lang="de-DE" altLang="de-DE"/>
          </a:p>
        </p:txBody>
      </p:sp>
      <p:sp>
        <p:nvSpPr>
          <p:cNvPr id="4" name="Rectangle 4"/>
          <p:cNvSpPr>
            <a:spLocks noGrp="1" noChangeArrowheads="1"/>
          </p:cNvSpPr>
          <p:nvPr>
            <p:ph type="ftr" idx="11"/>
          </p:nvPr>
        </p:nvSpPr>
        <p:spPr>
          <a:ln/>
        </p:spPr>
        <p:txBody>
          <a:bodyPr/>
          <a:lstStyle>
            <a:lvl1pPr>
              <a:defRPr/>
            </a:lvl1pPr>
          </a:lstStyle>
          <a:p>
            <a:pPr>
              <a:defRPr/>
            </a:pPr>
            <a:endParaRPr lang="de-DE" altLang="de-DE"/>
          </a:p>
        </p:txBody>
      </p:sp>
      <p:sp>
        <p:nvSpPr>
          <p:cNvPr id="5" name="Rectangle 5"/>
          <p:cNvSpPr>
            <a:spLocks noGrp="1" noChangeArrowheads="1"/>
          </p:cNvSpPr>
          <p:nvPr>
            <p:ph type="sldNum" idx="12"/>
          </p:nvPr>
        </p:nvSpPr>
        <p:spPr>
          <a:ln/>
        </p:spPr>
        <p:txBody>
          <a:bodyPr/>
          <a:lstStyle>
            <a:lvl1pPr>
              <a:defRPr/>
            </a:lvl1pPr>
          </a:lstStyle>
          <a:p>
            <a:pPr>
              <a:defRPr/>
            </a:pPr>
            <a:fld id="{8550D1E8-28FB-417B-8A49-C1187B9F1F04}" type="slidenum">
              <a:rPr lang="de-DE" altLang="de-DE"/>
              <a:pPr>
                <a:defRPr/>
              </a:pPr>
              <a:t>‹Nr.›</a:t>
            </a:fld>
            <a:endParaRPr lang="de-DE" altLang="de-DE"/>
          </a:p>
        </p:txBody>
      </p:sp>
    </p:spTree>
    <p:extLst>
      <p:ext uri="{BB962C8B-B14F-4D97-AF65-F5344CB8AC3E}">
        <p14:creationId xmlns:p14="http://schemas.microsoft.com/office/powerpoint/2010/main" val="1698630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3"/>
          <p:cNvSpPr>
            <a:spLocks noGrp="1" noChangeArrowheads="1"/>
          </p:cNvSpPr>
          <p:nvPr>
            <p:ph type="dt" idx="10"/>
          </p:nvPr>
        </p:nvSpPr>
        <p:spPr>
          <a:ln/>
        </p:spPr>
        <p:txBody>
          <a:bodyPr/>
          <a:lstStyle>
            <a:lvl1pPr>
              <a:defRPr/>
            </a:lvl1pPr>
          </a:lstStyle>
          <a:p>
            <a:pPr>
              <a:defRPr/>
            </a:pPr>
            <a:endParaRPr lang="de-DE" altLang="de-DE"/>
          </a:p>
        </p:txBody>
      </p:sp>
      <p:sp>
        <p:nvSpPr>
          <p:cNvPr id="5" name="Rectangle 4"/>
          <p:cNvSpPr>
            <a:spLocks noGrp="1" noChangeArrowheads="1"/>
          </p:cNvSpPr>
          <p:nvPr>
            <p:ph type="ftr" idx="11"/>
          </p:nvPr>
        </p:nvSpPr>
        <p:spPr>
          <a:ln/>
        </p:spPr>
        <p:txBody>
          <a:bodyPr/>
          <a:lstStyle>
            <a:lvl1pPr>
              <a:defRPr/>
            </a:lvl1pPr>
          </a:lstStyle>
          <a:p>
            <a:pPr>
              <a:defRPr/>
            </a:pPr>
            <a:endParaRPr lang="de-DE" altLang="de-DE"/>
          </a:p>
        </p:txBody>
      </p:sp>
      <p:sp>
        <p:nvSpPr>
          <p:cNvPr id="6" name="Rectangle 5"/>
          <p:cNvSpPr>
            <a:spLocks noGrp="1" noChangeArrowheads="1"/>
          </p:cNvSpPr>
          <p:nvPr>
            <p:ph type="sldNum" idx="12"/>
          </p:nvPr>
        </p:nvSpPr>
        <p:spPr>
          <a:ln/>
        </p:spPr>
        <p:txBody>
          <a:bodyPr/>
          <a:lstStyle>
            <a:lvl1pPr>
              <a:defRPr/>
            </a:lvl1pPr>
          </a:lstStyle>
          <a:p>
            <a:pPr>
              <a:defRPr/>
            </a:pPr>
            <a:fld id="{67484225-D0DA-4327-9613-C546FDBF4FD4}" type="slidenum">
              <a:rPr lang="de-DE" altLang="de-DE"/>
              <a:pPr>
                <a:defRPr/>
              </a:pPr>
              <a:t>‹Nr.›</a:t>
            </a:fld>
            <a:endParaRPr lang="de-DE" altLang="de-DE"/>
          </a:p>
        </p:txBody>
      </p:sp>
    </p:spTree>
    <p:extLst>
      <p:ext uri="{BB962C8B-B14F-4D97-AF65-F5344CB8AC3E}">
        <p14:creationId xmlns:p14="http://schemas.microsoft.com/office/powerpoint/2010/main" val="245789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561709" y="32904586"/>
            <a:ext cx="27540891" cy="10172460"/>
          </a:xfrm>
        </p:spPr>
        <p:txBody>
          <a:bodyPr anchor="t"/>
          <a:lstStyle>
            <a:lvl1pPr algn="l">
              <a:defRPr sz="14900" b="1" cap="all"/>
            </a:lvl1pPr>
          </a:lstStyle>
          <a:p>
            <a:r>
              <a:rPr lang="de-DE"/>
              <a:t>Titelmasterformat durch Klicken bearbeiten</a:t>
            </a:r>
          </a:p>
        </p:txBody>
      </p:sp>
      <p:sp>
        <p:nvSpPr>
          <p:cNvPr id="3" name="Textplatzhalter 2"/>
          <p:cNvSpPr>
            <a:spLocks noGrp="1"/>
          </p:cNvSpPr>
          <p:nvPr>
            <p:ph type="body" idx="1"/>
          </p:nvPr>
        </p:nvSpPr>
        <p:spPr>
          <a:xfrm>
            <a:off x="2561709" y="21699824"/>
            <a:ext cx="27540891" cy="11204760"/>
          </a:xfrm>
        </p:spPr>
        <p:txBody>
          <a:bodyPr anchor="b"/>
          <a:lstStyle>
            <a:lvl1pPr marL="0" indent="0">
              <a:buNone/>
              <a:defRPr sz="7500"/>
            </a:lvl1pPr>
            <a:lvl2pPr marL="1706316" indent="0">
              <a:buNone/>
              <a:defRPr sz="6700"/>
            </a:lvl2pPr>
            <a:lvl3pPr marL="3412632" indent="0">
              <a:buNone/>
              <a:defRPr sz="6000"/>
            </a:lvl3pPr>
            <a:lvl4pPr marL="5118948" indent="0">
              <a:buNone/>
              <a:defRPr sz="5200"/>
            </a:lvl4pPr>
            <a:lvl5pPr marL="6825264" indent="0">
              <a:buNone/>
              <a:defRPr sz="5200"/>
            </a:lvl5pPr>
            <a:lvl6pPr marL="8531581" indent="0">
              <a:buNone/>
              <a:defRPr sz="5200"/>
            </a:lvl6pPr>
            <a:lvl7pPr marL="10237897" indent="0">
              <a:buNone/>
              <a:defRPr sz="5200"/>
            </a:lvl7pPr>
            <a:lvl8pPr marL="11944213" indent="0">
              <a:buNone/>
              <a:defRPr sz="5200"/>
            </a:lvl8pPr>
            <a:lvl9pPr marL="13650529" indent="0">
              <a:buNone/>
              <a:defRPr sz="5200"/>
            </a:lvl9pPr>
          </a:lstStyle>
          <a:p>
            <a:pPr lvl="0"/>
            <a:r>
              <a:rPr lang="de-DE"/>
              <a:t>Textmasterformat bearbeiten</a:t>
            </a:r>
          </a:p>
        </p:txBody>
      </p:sp>
      <p:sp>
        <p:nvSpPr>
          <p:cNvPr id="4" name="Rectangle 3"/>
          <p:cNvSpPr>
            <a:spLocks noGrp="1" noChangeArrowheads="1"/>
          </p:cNvSpPr>
          <p:nvPr>
            <p:ph type="dt" idx="10"/>
          </p:nvPr>
        </p:nvSpPr>
        <p:spPr>
          <a:ln/>
        </p:spPr>
        <p:txBody>
          <a:bodyPr/>
          <a:lstStyle>
            <a:lvl1pPr>
              <a:defRPr/>
            </a:lvl1pPr>
          </a:lstStyle>
          <a:p>
            <a:pPr>
              <a:defRPr/>
            </a:pPr>
            <a:endParaRPr lang="de-DE" altLang="de-DE"/>
          </a:p>
        </p:txBody>
      </p:sp>
      <p:sp>
        <p:nvSpPr>
          <p:cNvPr id="5" name="Rectangle 4"/>
          <p:cNvSpPr>
            <a:spLocks noGrp="1" noChangeArrowheads="1"/>
          </p:cNvSpPr>
          <p:nvPr>
            <p:ph type="ftr" idx="11"/>
          </p:nvPr>
        </p:nvSpPr>
        <p:spPr>
          <a:ln/>
        </p:spPr>
        <p:txBody>
          <a:bodyPr/>
          <a:lstStyle>
            <a:lvl1pPr>
              <a:defRPr/>
            </a:lvl1pPr>
          </a:lstStyle>
          <a:p>
            <a:pPr>
              <a:defRPr/>
            </a:pPr>
            <a:endParaRPr lang="de-DE" altLang="de-DE"/>
          </a:p>
        </p:txBody>
      </p:sp>
      <p:sp>
        <p:nvSpPr>
          <p:cNvPr id="6" name="Rectangle 5"/>
          <p:cNvSpPr>
            <a:spLocks noGrp="1" noChangeArrowheads="1"/>
          </p:cNvSpPr>
          <p:nvPr>
            <p:ph type="sldNum" idx="12"/>
          </p:nvPr>
        </p:nvSpPr>
        <p:spPr>
          <a:ln/>
        </p:spPr>
        <p:txBody>
          <a:bodyPr/>
          <a:lstStyle>
            <a:lvl1pPr>
              <a:defRPr/>
            </a:lvl1pPr>
          </a:lstStyle>
          <a:p>
            <a:pPr>
              <a:defRPr/>
            </a:pPr>
            <a:fld id="{6307A8F4-2019-4BC1-96B7-FC5E6C3FB73B}" type="slidenum">
              <a:rPr lang="de-DE" altLang="de-DE"/>
              <a:pPr>
                <a:defRPr/>
              </a:pPr>
              <a:t>‹Nr.›</a:t>
            </a:fld>
            <a:endParaRPr lang="de-DE" altLang="de-DE"/>
          </a:p>
        </p:txBody>
      </p:sp>
    </p:spTree>
    <p:extLst>
      <p:ext uri="{BB962C8B-B14F-4D97-AF65-F5344CB8AC3E}">
        <p14:creationId xmlns:p14="http://schemas.microsoft.com/office/powerpoint/2010/main" val="336892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1617651" y="11978998"/>
            <a:ext cx="14329224" cy="33786332"/>
          </a:xfrm>
        </p:spPr>
        <p:txBody>
          <a:bodyPr/>
          <a:lstStyle>
            <a:lvl1pPr>
              <a:defRPr sz="10400"/>
            </a:lvl1pPr>
            <a:lvl2pPr>
              <a:defRPr sz="9000"/>
            </a:lvl2pPr>
            <a:lvl3pPr>
              <a:defRPr sz="7500"/>
            </a:lvl3pPr>
            <a:lvl4pPr>
              <a:defRPr sz="6700"/>
            </a:lvl4pPr>
            <a:lvl5pPr>
              <a:defRPr sz="6700"/>
            </a:lvl5pPr>
            <a:lvl6pPr>
              <a:defRPr sz="6700"/>
            </a:lvl6pPr>
            <a:lvl7pPr>
              <a:defRPr sz="6700"/>
            </a:lvl7pPr>
            <a:lvl8pPr>
              <a:defRPr sz="6700"/>
            </a:lvl8pPr>
            <a:lvl9pPr>
              <a:defRPr sz="67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16436766" y="11978998"/>
            <a:ext cx="14334327" cy="33786332"/>
          </a:xfrm>
        </p:spPr>
        <p:txBody>
          <a:bodyPr/>
          <a:lstStyle>
            <a:lvl1pPr>
              <a:defRPr sz="10400"/>
            </a:lvl1pPr>
            <a:lvl2pPr>
              <a:defRPr sz="9000"/>
            </a:lvl2pPr>
            <a:lvl3pPr>
              <a:defRPr sz="7500"/>
            </a:lvl3pPr>
            <a:lvl4pPr>
              <a:defRPr sz="6700"/>
            </a:lvl4pPr>
            <a:lvl5pPr>
              <a:defRPr sz="6700"/>
            </a:lvl5pPr>
            <a:lvl6pPr>
              <a:defRPr sz="6700"/>
            </a:lvl6pPr>
            <a:lvl7pPr>
              <a:defRPr sz="6700"/>
            </a:lvl7pPr>
            <a:lvl8pPr>
              <a:defRPr sz="6700"/>
            </a:lvl8pPr>
            <a:lvl9pPr>
              <a:defRPr sz="67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3"/>
          <p:cNvSpPr>
            <a:spLocks noGrp="1" noChangeArrowheads="1"/>
          </p:cNvSpPr>
          <p:nvPr>
            <p:ph type="dt" idx="10"/>
          </p:nvPr>
        </p:nvSpPr>
        <p:spPr>
          <a:ln/>
        </p:spPr>
        <p:txBody>
          <a:bodyPr/>
          <a:lstStyle>
            <a:lvl1pPr>
              <a:defRPr/>
            </a:lvl1pPr>
          </a:lstStyle>
          <a:p>
            <a:pPr>
              <a:defRPr/>
            </a:pPr>
            <a:endParaRPr lang="de-DE" altLang="de-DE"/>
          </a:p>
        </p:txBody>
      </p:sp>
      <p:sp>
        <p:nvSpPr>
          <p:cNvPr id="6" name="Rectangle 4"/>
          <p:cNvSpPr>
            <a:spLocks noGrp="1" noChangeArrowheads="1"/>
          </p:cNvSpPr>
          <p:nvPr>
            <p:ph type="ftr" idx="11"/>
          </p:nvPr>
        </p:nvSpPr>
        <p:spPr>
          <a:ln/>
        </p:spPr>
        <p:txBody>
          <a:bodyPr/>
          <a:lstStyle>
            <a:lvl1pPr>
              <a:defRPr/>
            </a:lvl1pPr>
          </a:lstStyle>
          <a:p>
            <a:pPr>
              <a:defRPr/>
            </a:pPr>
            <a:endParaRPr lang="de-DE" altLang="de-DE"/>
          </a:p>
        </p:txBody>
      </p:sp>
      <p:sp>
        <p:nvSpPr>
          <p:cNvPr id="7" name="Rectangle 5"/>
          <p:cNvSpPr>
            <a:spLocks noGrp="1" noChangeArrowheads="1"/>
          </p:cNvSpPr>
          <p:nvPr>
            <p:ph type="sldNum" idx="12"/>
          </p:nvPr>
        </p:nvSpPr>
        <p:spPr>
          <a:ln/>
        </p:spPr>
        <p:txBody>
          <a:bodyPr/>
          <a:lstStyle>
            <a:lvl1pPr>
              <a:defRPr/>
            </a:lvl1pPr>
          </a:lstStyle>
          <a:p>
            <a:pPr>
              <a:defRPr/>
            </a:pPr>
            <a:fld id="{93A082C3-068F-470F-9424-91DC0B01072E}" type="slidenum">
              <a:rPr lang="de-DE" altLang="de-DE"/>
              <a:pPr>
                <a:defRPr/>
              </a:pPr>
              <a:t>‹Nr.›</a:t>
            </a:fld>
            <a:endParaRPr lang="de-DE" altLang="de-DE"/>
          </a:p>
        </p:txBody>
      </p:sp>
    </p:spTree>
    <p:extLst>
      <p:ext uri="{BB962C8B-B14F-4D97-AF65-F5344CB8AC3E}">
        <p14:creationId xmlns:p14="http://schemas.microsoft.com/office/powerpoint/2010/main" val="2620735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1622757" y="2053858"/>
            <a:ext cx="29163645" cy="8527228"/>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1622757" y="11462838"/>
            <a:ext cx="14313915" cy="4774388"/>
          </a:xfrm>
        </p:spPr>
        <p:txBody>
          <a:bodyPr anchor="b"/>
          <a:lstStyle>
            <a:lvl1pPr marL="0" indent="0">
              <a:buNone/>
              <a:defRPr sz="9000" b="1"/>
            </a:lvl1pPr>
            <a:lvl2pPr marL="1706316" indent="0">
              <a:buNone/>
              <a:defRPr sz="7500" b="1"/>
            </a:lvl2pPr>
            <a:lvl3pPr marL="3412632" indent="0">
              <a:buNone/>
              <a:defRPr sz="6700" b="1"/>
            </a:lvl3pPr>
            <a:lvl4pPr marL="5118948" indent="0">
              <a:buNone/>
              <a:defRPr sz="6000" b="1"/>
            </a:lvl4pPr>
            <a:lvl5pPr marL="6825264" indent="0">
              <a:buNone/>
              <a:defRPr sz="6000" b="1"/>
            </a:lvl5pPr>
            <a:lvl6pPr marL="8531581" indent="0">
              <a:buNone/>
              <a:defRPr sz="6000" b="1"/>
            </a:lvl6pPr>
            <a:lvl7pPr marL="10237897" indent="0">
              <a:buNone/>
              <a:defRPr sz="6000" b="1"/>
            </a:lvl7pPr>
            <a:lvl8pPr marL="11944213" indent="0">
              <a:buNone/>
              <a:defRPr sz="6000" b="1"/>
            </a:lvl8pPr>
            <a:lvl9pPr marL="13650529" indent="0">
              <a:buNone/>
              <a:defRPr sz="6000" b="1"/>
            </a:lvl9pPr>
          </a:lstStyle>
          <a:p>
            <a:pPr lvl="0"/>
            <a:r>
              <a:rPr lang="de-DE"/>
              <a:t>Textmasterformat bearbeiten</a:t>
            </a:r>
          </a:p>
        </p:txBody>
      </p:sp>
      <p:sp>
        <p:nvSpPr>
          <p:cNvPr id="4" name="Inhaltsplatzhalter 3"/>
          <p:cNvSpPr>
            <a:spLocks noGrp="1"/>
          </p:cNvSpPr>
          <p:nvPr>
            <p:ph sz="half" idx="2"/>
          </p:nvPr>
        </p:nvSpPr>
        <p:spPr>
          <a:xfrm>
            <a:off x="1622757" y="16237224"/>
            <a:ext cx="14313915" cy="29506584"/>
          </a:xfrm>
        </p:spPr>
        <p:txBody>
          <a:bodyPr/>
          <a:lstStyle>
            <a:lvl1pPr>
              <a:defRPr sz="9000"/>
            </a:lvl1pPr>
            <a:lvl2pPr>
              <a:defRPr sz="7500"/>
            </a:lvl2pPr>
            <a:lvl3pPr>
              <a:defRPr sz="6700"/>
            </a:lvl3pPr>
            <a:lvl4pPr>
              <a:defRPr sz="6000"/>
            </a:lvl4pPr>
            <a:lvl5pPr>
              <a:defRPr sz="6000"/>
            </a:lvl5pPr>
            <a:lvl6pPr>
              <a:defRPr sz="6000"/>
            </a:lvl6pPr>
            <a:lvl7pPr>
              <a:defRPr sz="6000"/>
            </a:lvl7pPr>
            <a:lvl8pPr>
              <a:defRPr sz="6000"/>
            </a:lvl8pPr>
            <a:lvl9pPr>
              <a:defRPr sz="6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16462281" y="11462838"/>
            <a:ext cx="14324121" cy="4774388"/>
          </a:xfrm>
        </p:spPr>
        <p:txBody>
          <a:bodyPr anchor="b"/>
          <a:lstStyle>
            <a:lvl1pPr marL="0" indent="0">
              <a:buNone/>
              <a:defRPr sz="9000" b="1"/>
            </a:lvl1pPr>
            <a:lvl2pPr marL="1706316" indent="0">
              <a:buNone/>
              <a:defRPr sz="7500" b="1"/>
            </a:lvl2pPr>
            <a:lvl3pPr marL="3412632" indent="0">
              <a:buNone/>
              <a:defRPr sz="6700" b="1"/>
            </a:lvl3pPr>
            <a:lvl4pPr marL="5118948" indent="0">
              <a:buNone/>
              <a:defRPr sz="6000" b="1"/>
            </a:lvl4pPr>
            <a:lvl5pPr marL="6825264" indent="0">
              <a:buNone/>
              <a:defRPr sz="6000" b="1"/>
            </a:lvl5pPr>
            <a:lvl6pPr marL="8531581" indent="0">
              <a:buNone/>
              <a:defRPr sz="6000" b="1"/>
            </a:lvl6pPr>
            <a:lvl7pPr marL="10237897" indent="0">
              <a:buNone/>
              <a:defRPr sz="6000" b="1"/>
            </a:lvl7pPr>
            <a:lvl8pPr marL="11944213" indent="0">
              <a:buNone/>
              <a:defRPr sz="6000" b="1"/>
            </a:lvl8pPr>
            <a:lvl9pPr marL="13650529" indent="0">
              <a:buNone/>
              <a:defRPr sz="6000" b="1"/>
            </a:lvl9pPr>
          </a:lstStyle>
          <a:p>
            <a:pPr lvl="0"/>
            <a:r>
              <a:rPr lang="de-DE"/>
              <a:t>Textmasterformat bearbeiten</a:t>
            </a:r>
          </a:p>
        </p:txBody>
      </p:sp>
      <p:sp>
        <p:nvSpPr>
          <p:cNvPr id="6" name="Inhaltsplatzhalter 5"/>
          <p:cNvSpPr>
            <a:spLocks noGrp="1"/>
          </p:cNvSpPr>
          <p:nvPr>
            <p:ph sz="quarter" idx="4"/>
          </p:nvPr>
        </p:nvSpPr>
        <p:spPr>
          <a:xfrm>
            <a:off x="16462281" y="16237224"/>
            <a:ext cx="14324121" cy="29506584"/>
          </a:xfrm>
        </p:spPr>
        <p:txBody>
          <a:bodyPr/>
          <a:lstStyle>
            <a:lvl1pPr>
              <a:defRPr sz="9000"/>
            </a:lvl1pPr>
            <a:lvl2pPr>
              <a:defRPr sz="7500"/>
            </a:lvl2pPr>
            <a:lvl3pPr>
              <a:defRPr sz="6700"/>
            </a:lvl3pPr>
            <a:lvl4pPr>
              <a:defRPr sz="6000"/>
            </a:lvl4pPr>
            <a:lvl5pPr>
              <a:defRPr sz="6000"/>
            </a:lvl5pPr>
            <a:lvl6pPr>
              <a:defRPr sz="6000"/>
            </a:lvl6pPr>
            <a:lvl7pPr>
              <a:defRPr sz="6000"/>
            </a:lvl7pPr>
            <a:lvl8pPr>
              <a:defRPr sz="6000"/>
            </a:lvl8pPr>
            <a:lvl9pPr>
              <a:defRPr sz="6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3"/>
          <p:cNvSpPr>
            <a:spLocks noGrp="1" noChangeArrowheads="1"/>
          </p:cNvSpPr>
          <p:nvPr>
            <p:ph type="dt" idx="10"/>
          </p:nvPr>
        </p:nvSpPr>
        <p:spPr>
          <a:ln/>
        </p:spPr>
        <p:txBody>
          <a:bodyPr/>
          <a:lstStyle>
            <a:lvl1pPr>
              <a:defRPr/>
            </a:lvl1pPr>
          </a:lstStyle>
          <a:p>
            <a:pPr>
              <a:defRPr/>
            </a:pPr>
            <a:endParaRPr lang="de-DE" altLang="de-DE"/>
          </a:p>
        </p:txBody>
      </p:sp>
      <p:sp>
        <p:nvSpPr>
          <p:cNvPr id="8" name="Rectangle 4"/>
          <p:cNvSpPr>
            <a:spLocks noGrp="1" noChangeArrowheads="1"/>
          </p:cNvSpPr>
          <p:nvPr>
            <p:ph type="ftr" idx="11"/>
          </p:nvPr>
        </p:nvSpPr>
        <p:spPr>
          <a:ln/>
        </p:spPr>
        <p:txBody>
          <a:bodyPr/>
          <a:lstStyle>
            <a:lvl1pPr>
              <a:defRPr/>
            </a:lvl1pPr>
          </a:lstStyle>
          <a:p>
            <a:pPr>
              <a:defRPr/>
            </a:pPr>
            <a:endParaRPr lang="de-DE" altLang="de-DE"/>
          </a:p>
        </p:txBody>
      </p:sp>
      <p:sp>
        <p:nvSpPr>
          <p:cNvPr id="9" name="Rectangle 5"/>
          <p:cNvSpPr>
            <a:spLocks noGrp="1" noChangeArrowheads="1"/>
          </p:cNvSpPr>
          <p:nvPr>
            <p:ph type="sldNum" idx="12"/>
          </p:nvPr>
        </p:nvSpPr>
        <p:spPr>
          <a:ln/>
        </p:spPr>
        <p:txBody>
          <a:bodyPr/>
          <a:lstStyle>
            <a:lvl1pPr>
              <a:defRPr/>
            </a:lvl1pPr>
          </a:lstStyle>
          <a:p>
            <a:pPr>
              <a:defRPr/>
            </a:pPr>
            <a:fld id="{812C2AB6-BD56-4A40-947D-C250A1F4A3D1}" type="slidenum">
              <a:rPr lang="de-DE" altLang="de-DE"/>
              <a:pPr>
                <a:defRPr/>
              </a:pPr>
              <a:t>‹Nr.›</a:t>
            </a:fld>
            <a:endParaRPr lang="de-DE" altLang="de-DE"/>
          </a:p>
        </p:txBody>
      </p:sp>
    </p:spTree>
    <p:extLst>
      <p:ext uri="{BB962C8B-B14F-4D97-AF65-F5344CB8AC3E}">
        <p14:creationId xmlns:p14="http://schemas.microsoft.com/office/powerpoint/2010/main" val="1470919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3"/>
          <p:cNvSpPr>
            <a:spLocks noGrp="1" noChangeArrowheads="1"/>
          </p:cNvSpPr>
          <p:nvPr>
            <p:ph type="dt" idx="10"/>
          </p:nvPr>
        </p:nvSpPr>
        <p:spPr>
          <a:ln/>
        </p:spPr>
        <p:txBody>
          <a:bodyPr/>
          <a:lstStyle>
            <a:lvl1pPr>
              <a:defRPr/>
            </a:lvl1pPr>
          </a:lstStyle>
          <a:p>
            <a:pPr>
              <a:defRPr/>
            </a:pPr>
            <a:endParaRPr lang="de-DE" altLang="de-DE"/>
          </a:p>
        </p:txBody>
      </p:sp>
      <p:sp>
        <p:nvSpPr>
          <p:cNvPr id="4" name="Rectangle 4"/>
          <p:cNvSpPr>
            <a:spLocks noGrp="1" noChangeArrowheads="1"/>
          </p:cNvSpPr>
          <p:nvPr>
            <p:ph type="ftr" idx="11"/>
          </p:nvPr>
        </p:nvSpPr>
        <p:spPr>
          <a:ln/>
        </p:spPr>
        <p:txBody>
          <a:bodyPr/>
          <a:lstStyle>
            <a:lvl1pPr>
              <a:defRPr/>
            </a:lvl1pPr>
          </a:lstStyle>
          <a:p>
            <a:pPr>
              <a:defRPr/>
            </a:pPr>
            <a:endParaRPr lang="de-DE" altLang="de-DE"/>
          </a:p>
        </p:txBody>
      </p:sp>
      <p:sp>
        <p:nvSpPr>
          <p:cNvPr id="5" name="Rectangle 5"/>
          <p:cNvSpPr>
            <a:spLocks noGrp="1" noChangeArrowheads="1"/>
          </p:cNvSpPr>
          <p:nvPr>
            <p:ph type="sldNum" idx="12"/>
          </p:nvPr>
        </p:nvSpPr>
        <p:spPr>
          <a:ln/>
        </p:spPr>
        <p:txBody>
          <a:bodyPr/>
          <a:lstStyle>
            <a:lvl1pPr>
              <a:defRPr/>
            </a:lvl1pPr>
          </a:lstStyle>
          <a:p>
            <a:pPr>
              <a:defRPr/>
            </a:pPr>
            <a:fld id="{0458EB4C-05FF-43C1-94F4-2331955E99A6}" type="slidenum">
              <a:rPr lang="de-DE" altLang="de-DE"/>
              <a:pPr>
                <a:defRPr/>
              </a:pPr>
              <a:t>‹Nr.›</a:t>
            </a:fld>
            <a:endParaRPr lang="de-DE" altLang="de-DE"/>
          </a:p>
        </p:txBody>
      </p:sp>
    </p:spTree>
    <p:extLst>
      <p:ext uri="{BB962C8B-B14F-4D97-AF65-F5344CB8AC3E}">
        <p14:creationId xmlns:p14="http://schemas.microsoft.com/office/powerpoint/2010/main" val="1952053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de-DE" altLang="de-DE"/>
          </a:p>
        </p:txBody>
      </p:sp>
      <p:sp>
        <p:nvSpPr>
          <p:cNvPr id="3" name="Rectangle 4"/>
          <p:cNvSpPr>
            <a:spLocks noGrp="1" noChangeArrowheads="1"/>
          </p:cNvSpPr>
          <p:nvPr>
            <p:ph type="ftr" idx="11"/>
          </p:nvPr>
        </p:nvSpPr>
        <p:spPr>
          <a:ln/>
        </p:spPr>
        <p:txBody>
          <a:bodyPr/>
          <a:lstStyle>
            <a:lvl1pPr>
              <a:defRPr/>
            </a:lvl1pPr>
          </a:lstStyle>
          <a:p>
            <a:pPr>
              <a:defRPr/>
            </a:pPr>
            <a:endParaRPr lang="de-DE" altLang="de-DE"/>
          </a:p>
        </p:txBody>
      </p:sp>
      <p:sp>
        <p:nvSpPr>
          <p:cNvPr id="4" name="Rectangle 5"/>
          <p:cNvSpPr>
            <a:spLocks noGrp="1" noChangeArrowheads="1"/>
          </p:cNvSpPr>
          <p:nvPr>
            <p:ph type="sldNum" idx="12"/>
          </p:nvPr>
        </p:nvSpPr>
        <p:spPr>
          <a:ln/>
        </p:spPr>
        <p:txBody>
          <a:bodyPr/>
          <a:lstStyle>
            <a:lvl1pPr>
              <a:defRPr/>
            </a:lvl1pPr>
          </a:lstStyle>
          <a:p>
            <a:pPr>
              <a:defRPr/>
            </a:pPr>
            <a:fld id="{C269F091-A4FF-4013-A64E-DB88A4F124B4}" type="slidenum">
              <a:rPr lang="de-DE" altLang="de-DE"/>
              <a:pPr>
                <a:defRPr/>
              </a:pPr>
              <a:t>‹Nr.›</a:t>
            </a:fld>
            <a:endParaRPr lang="de-DE" altLang="de-DE"/>
          </a:p>
        </p:txBody>
      </p:sp>
    </p:spTree>
    <p:extLst>
      <p:ext uri="{BB962C8B-B14F-4D97-AF65-F5344CB8AC3E}">
        <p14:creationId xmlns:p14="http://schemas.microsoft.com/office/powerpoint/2010/main" val="1300948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22757" y="2043106"/>
            <a:ext cx="10660167" cy="8667020"/>
          </a:xfrm>
        </p:spPr>
        <p:txBody>
          <a:bodyPr anchor="b"/>
          <a:lstStyle>
            <a:lvl1pPr algn="l">
              <a:defRPr sz="7500" b="1"/>
            </a:lvl1pPr>
          </a:lstStyle>
          <a:p>
            <a:r>
              <a:rPr lang="de-DE"/>
              <a:t>Titelmasterformat durch Klicken bearbeiten</a:t>
            </a:r>
          </a:p>
        </p:txBody>
      </p:sp>
      <p:sp>
        <p:nvSpPr>
          <p:cNvPr id="3" name="Inhaltsplatzhalter 2"/>
          <p:cNvSpPr>
            <a:spLocks noGrp="1"/>
          </p:cNvSpPr>
          <p:nvPr>
            <p:ph idx="1"/>
          </p:nvPr>
        </p:nvSpPr>
        <p:spPr>
          <a:xfrm>
            <a:off x="12670756" y="2043102"/>
            <a:ext cx="18115650" cy="43700716"/>
          </a:xfrm>
        </p:spPr>
        <p:txBody>
          <a:bodyPr/>
          <a:lstStyle>
            <a:lvl1pPr>
              <a:defRPr sz="11900"/>
            </a:lvl1pPr>
            <a:lvl2pPr>
              <a:defRPr sz="10400"/>
            </a:lvl2pPr>
            <a:lvl3pPr>
              <a:defRPr sz="9000"/>
            </a:lvl3pPr>
            <a:lvl4pPr>
              <a:defRPr sz="7500"/>
            </a:lvl4pPr>
            <a:lvl5pPr>
              <a:defRPr sz="7500"/>
            </a:lvl5pPr>
            <a:lvl6pPr>
              <a:defRPr sz="7500"/>
            </a:lvl6pPr>
            <a:lvl7pPr>
              <a:defRPr sz="7500"/>
            </a:lvl7pPr>
            <a:lvl8pPr>
              <a:defRPr sz="7500"/>
            </a:lvl8pPr>
            <a:lvl9pPr>
              <a:defRPr sz="75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1622757" y="10710120"/>
            <a:ext cx="10660167" cy="35033696"/>
          </a:xfrm>
        </p:spPr>
        <p:txBody>
          <a:bodyPr/>
          <a:lstStyle>
            <a:lvl1pPr marL="0" indent="0">
              <a:buNone/>
              <a:defRPr sz="5200"/>
            </a:lvl1pPr>
            <a:lvl2pPr marL="1706316" indent="0">
              <a:buNone/>
              <a:defRPr sz="4500"/>
            </a:lvl2pPr>
            <a:lvl3pPr marL="3412632" indent="0">
              <a:buNone/>
              <a:defRPr sz="3700"/>
            </a:lvl3pPr>
            <a:lvl4pPr marL="5118948" indent="0">
              <a:buNone/>
              <a:defRPr sz="3400"/>
            </a:lvl4pPr>
            <a:lvl5pPr marL="6825264" indent="0">
              <a:buNone/>
              <a:defRPr sz="3400"/>
            </a:lvl5pPr>
            <a:lvl6pPr marL="8531581" indent="0">
              <a:buNone/>
              <a:defRPr sz="3400"/>
            </a:lvl6pPr>
            <a:lvl7pPr marL="10237897" indent="0">
              <a:buNone/>
              <a:defRPr sz="3400"/>
            </a:lvl7pPr>
            <a:lvl8pPr marL="11944213" indent="0">
              <a:buNone/>
              <a:defRPr sz="3400"/>
            </a:lvl8pPr>
            <a:lvl9pPr marL="13650529" indent="0">
              <a:buNone/>
              <a:defRPr sz="3400"/>
            </a:lvl9pPr>
          </a:lstStyle>
          <a:p>
            <a:pPr lvl="0"/>
            <a:r>
              <a:rPr lang="de-DE"/>
              <a:t>Textmasterformat bearbeiten</a:t>
            </a:r>
          </a:p>
        </p:txBody>
      </p:sp>
      <p:sp>
        <p:nvSpPr>
          <p:cNvPr id="5" name="Rectangle 3"/>
          <p:cNvSpPr>
            <a:spLocks noGrp="1" noChangeArrowheads="1"/>
          </p:cNvSpPr>
          <p:nvPr>
            <p:ph type="dt" idx="10"/>
          </p:nvPr>
        </p:nvSpPr>
        <p:spPr>
          <a:ln/>
        </p:spPr>
        <p:txBody>
          <a:bodyPr/>
          <a:lstStyle>
            <a:lvl1pPr>
              <a:defRPr/>
            </a:lvl1pPr>
          </a:lstStyle>
          <a:p>
            <a:pPr>
              <a:defRPr/>
            </a:pPr>
            <a:endParaRPr lang="de-DE" altLang="de-DE"/>
          </a:p>
        </p:txBody>
      </p:sp>
      <p:sp>
        <p:nvSpPr>
          <p:cNvPr id="6" name="Rectangle 4"/>
          <p:cNvSpPr>
            <a:spLocks noGrp="1" noChangeArrowheads="1"/>
          </p:cNvSpPr>
          <p:nvPr>
            <p:ph type="ftr" idx="11"/>
          </p:nvPr>
        </p:nvSpPr>
        <p:spPr>
          <a:ln/>
        </p:spPr>
        <p:txBody>
          <a:bodyPr/>
          <a:lstStyle>
            <a:lvl1pPr>
              <a:defRPr/>
            </a:lvl1pPr>
          </a:lstStyle>
          <a:p>
            <a:pPr>
              <a:defRPr/>
            </a:pPr>
            <a:endParaRPr lang="de-DE" altLang="de-DE"/>
          </a:p>
        </p:txBody>
      </p:sp>
      <p:sp>
        <p:nvSpPr>
          <p:cNvPr id="7" name="Rectangle 5"/>
          <p:cNvSpPr>
            <a:spLocks noGrp="1" noChangeArrowheads="1"/>
          </p:cNvSpPr>
          <p:nvPr>
            <p:ph type="sldNum" idx="12"/>
          </p:nvPr>
        </p:nvSpPr>
        <p:spPr>
          <a:ln/>
        </p:spPr>
        <p:txBody>
          <a:bodyPr/>
          <a:lstStyle>
            <a:lvl1pPr>
              <a:defRPr/>
            </a:lvl1pPr>
          </a:lstStyle>
          <a:p>
            <a:pPr>
              <a:defRPr/>
            </a:pPr>
            <a:fld id="{F8A37439-C79C-4DD2-8186-7960D22056EE}" type="slidenum">
              <a:rPr lang="de-DE" altLang="de-DE"/>
              <a:pPr>
                <a:defRPr/>
              </a:pPr>
              <a:t>‹Nr.›</a:t>
            </a:fld>
            <a:endParaRPr lang="de-DE" altLang="de-DE"/>
          </a:p>
        </p:txBody>
      </p:sp>
    </p:spTree>
    <p:extLst>
      <p:ext uri="{BB962C8B-B14F-4D97-AF65-F5344CB8AC3E}">
        <p14:creationId xmlns:p14="http://schemas.microsoft.com/office/powerpoint/2010/main" val="1919843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353242" y="35840186"/>
            <a:ext cx="19442430" cy="4236732"/>
          </a:xfrm>
        </p:spPr>
        <p:txBody>
          <a:bodyPr anchor="b"/>
          <a:lstStyle>
            <a:lvl1pPr algn="l">
              <a:defRPr sz="7500" b="1"/>
            </a:lvl1pPr>
          </a:lstStyle>
          <a:p>
            <a:r>
              <a:rPr lang="de-DE"/>
              <a:t>Titelmasterformat durch Klicken bearbeiten</a:t>
            </a:r>
          </a:p>
        </p:txBody>
      </p:sp>
      <p:sp>
        <p:nvSpPr>
          <p:cNvPr id="3" name="Bildplatzhalter 2"/>
          <p:cNvSpPr>
            <a:spLocks noGrp="1"/>
          </p:cNvSpPr>
          <p:nvPr>
            <p:ph type="pic" idx="1"/>
          </p:nvPr>
        </p:nvSpPr>
        <p:spPr>
          <a:xfrm>
            <a:off x="6353242" y="4570094"/>
            <a:ext cx="19442430" cy="30732444"/>
          </a:xfrm>
        </p:spPr>
        <p:txBody>
          <a:bodyPr/>
          <a:lstStyle>
            <a:lvl1pPr marL="0" indent="0">
              <a:buNone/>
              <a:defRPr sz="11900"/>
            </a:lvl1pPr>
            <a:lvl2pPr marL="1706316" indent="0">
              <a:buNone/>
              <a:defRPr sz="10400"/>
            </a:lvl2pPr>
            <a:lvl3pPr marL="3412632" indent="0">
              <a:buNone/>
              <a:defRPr sz="9000"/>
            </a:lvl3pPr>
            <a:lvl4pPr marL="5118948" indent="0">
              <a:buNone/>
              <a:defRPr sz="7500"/>
            </a:lvl4pPr>
            <a:lvl5pPr marL="6825264" indent="0">
              <a:buNone/>
              <a:defRPr sz="7500"/>
            </a:lvl5pPr>
            <a:lvl6pPr marL="8531581" indent="0">
              <a:buNone/>
              <a:defRPr sz="7500"/>
            </a:lvl6pPr>
            <a:lvl7pPr marL="10237897" indent="0">
              <a:buNone/>
              <a:defRPr sz="7500"/>
            </a:lvl7pPr>
            <a:lvl8pPr marL="11944213" indent="0">
              <a:buNone/>
              <a:defRPr sz="7500"/>
            </a:lvl8pPr>
            <a:lvl9pPr marL="13650529" indent="0">
              <a:buNone/>
              <a:defRPr sz="7500"/>
            </a:lvl9pPr>
          </a:lstStyle>
          <a:p>
            <a:pPr lvl="0"/>
            <a:endParaRPr lang="de-DE" noProof="0"/>
          </a:p>
        </p:txBody>
      </p:sp>
      <p:sp>
        <p:nvSpPr>
          <p:cNvPr id="4" name="Textplatzhalter 3"/>
          <p:cNvSpPr>
            <a:spLocks noGrp="1"/>
          </p:cNvSpPr>
          <p:nvPr>
            <p:ph type="body" sz="half" idx="2"/>
          </p:nvPr>
        </p:nvSpPr>
        <p:spPr>
          <a:xfrm>
            <a:off x="6353242" y="40076918"/>
            <a:ext cx="19442430" cy="6010996"/>
          </a:xfrm>
        </p:spPr>
        <p:txBody>
          <a:bodyPr/>
          <a:lstStyle>
            <a:lvl1pPr marL="0" indent="0">
              <a:buNone/>
              <a:defRPr sz="5200"/>
            </a:lvl1pPr>
            <a:lvl2pPr marL="1706316" indent="0">
              <a:buNone/>
              <a:defRPr sz="4500"/>
            </a:lvl2pPr>
            <a:lvl3pPr marL="3412632" indent="0">
              <a:buNone/>
              <a:defRPr sz="3700"/>
            </a:lvl3pPr>
            <a:lvl4pPr marL="5118948" indent="0">
              <a:buNone/>
              <a:defRPr sz="3400"/>
            </a:lvl4pPr>
            <a:lvl5pPr marL="6825264" indent="0">
              <a:buNone/>
              <a:defRPr sz="3400"/>
            </a:lvl5pPr>
            <a:lvl6pPr marL="8531581" indent="0">
              <a:buNone/>
              <a:defRPr sz="3400"/>
            </a:lvl6pPr>
            <a:lvl7pPr marL="10237897" indent="0">
              <a:buNone/>
              <a:defRPr sz="3400"/>
            </a:lvl7pPr>
            <a:lvl8pPr marL="11944213" indent="0">
              <a:buNone/>
              <a:defRPr sz="3400"/>
            </a:lvl8pPr>
            <a:lvl9pPr marL="13650529" indent="0">
              <a:buNone/>
              <a:defRPr sz="3400"/>
            </a:lvl9pPr>
          </a:lstStyle>
          <a:p>
            <a:pPr lvl="0"/>
            <a:r>
              <a:rPr lang="de-DE"/>
              <a:t>Textmasterformat bearbeiten</a:t>
            </a:r>
          </a:p>
        </p:txBody>
      </p:sp>
      <p:sp>
        <p:nvSpPr>
          <p:cNvPr id="5" name="Rectangle 3"/>
          <p:cNvSpPr>
            <a:spLocks noGrp="1" noChangeArrowheads="1"/>
          </p:cNvSpPr>
          <p:nvPr>
            <p:ph type="dt" idx="10"/>
          </p:nvPr>
        </p:nvSpPr>
        <p:spPr>
          <a:ln/>
        </p:spPr>
        <p:txBody>
          <a:bodyPr/>
          <a:lstStyle>
            <a:lvl1pPr>
              <a:defRPr/>
            </a:lvl1pPr>
          </a:lstStyle>
          <a:p>
            <a:pPr>
              <a:defRPr/>
            </a:pPr>
            <a:endParaRPr lang="de-DE" altLang="de-DE"/>
          </a:p>
        </p:txBody>
      </p:sp>
      <p:sp>
        <p:nvSpPr>
          <p:cNvPr id="6" name="Rectangle 4"/>
          <p:cNvSpPr>
            <a:spLocks noGrp="1" noChangeArrowheads="1"/>
          </p:cNvSpPr>
          <p:nvPr>
            <p:ph type="ftr" idx="11"/>
          </p:nvPr>
        </p:nvSpPr>
        <p:spPr>
          <a:ln/>
        </p:spPr>
        <p:txBody>
          <a:bodyPr/>
          <a:lstStyle>
            <a:lvl1pPr>
              <a:defRPr/>
            </a:lvl1pPr>
          </a:lstStyle>
          <a:p>
            <a:pPr>
              <a:defRPr/>
            </a:pPr>
            <a:endParaRPr lang="de-DE" altLang="de-DE"/>
          </a:p>
        </p:txBody>
      </p:sp>
      <p:sp>
        <p:nvSpPr>
          <p:cNvPr id="7" name="Rectangle 5"/>
          <p:cNvSpPr>
            <a:spLocks noGrp="1" noChangeArrowheads="1"/>
          </p:cNvSpPr>
          <p:nvPr>
            <p:ph type="sldNum" idx="12"/>
          </p:nvPr>
        </p:nvSpPr>
        <p:spPr>
          <a:ln/>
        </p:spPr>
        <p:txBody>
          <a:bodyPr/>
          <a:lstStyle>
            <a:lvl1pPr>
              <a:defRPr/>
            </a:lvl1pPr>
          </a:lstStyle>
          <a:p>
            <a:pPr>
              <a:defRPr/>
            </a:pPr>
            <a:fld id="{405126DC-1276-41DD-8BD7-CED1033690B6}" type="slidenum">
              <a:rPr lang="de-DE" altLang="de-DE"/>
              <a:pPr>
                <a:defRPr/>
              </a:pPr>
              <a:t>‹Nr.›</a:t>
            </a:fld>
            <a:endParaRPr lang="de-DE" altLang="de-DE"/>
          </a:p>
        </p:txBody>
      </p:sp>
    </p:spTree>
    <p:extLst>
      <p:ext uri="{BB962C8B-B14F-4D97-AF65-F5344CB8AC3E}">
        <p14:creationId xmlns:p14="http://schemas.microsoft.com/office/powerpoint/2010/main" val="1136359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617654" y="2043100"/>
            <a:ext cx="29153439" cy="85379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de-DE"/>
              <a:t>Klicken Sie, um das Format des Titeltextes zu bearbeiten</a:t>
            </a:r>
          </a:p>
        </p:txBody>
      </p:sp>
      <p:sp>
        <p:nvSpPr>
          <p:cNvPr id="1027" name="Rectangle 2"/>
          <p:cNvSpPr>
            <a:spLocks noGrp="1" noChangeArrowheads="1"/>
          </p:cNvSpPr>
          <p:nvPr>
            <p:ph type="body" idx="1"/>
          </p:nvPr>
        </p:nvSpPr>
        <p:spPr bwMode="auto">
          <a:xfrm>
            <a:off x="1617654" y="11978998"/>
            <a:ext cx="29153439" cy="33786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05335" rIns="0" bIns="0" numCol="1" anchor="t" anchorCtr="0" compatLnSpc="1">
            <a:prstTxWarp prst="textNoShape">
              <a:avLst/>
            </a:prstTxWarp>
          </a:bodyPr>
          <a:lstStyle/>
          <a:p>
            <a:pPr lvl="0"/>
            <a:r>
              <a:rPr lang="en-GB" altLang="de-DE"/>
              <a:t>Klicken Sie, um die Formate des Gliederungstextes zu bearbeiten</a:t>
            </a:r>
          </a:p>
          <a:p>
            <a:pPr lvl="1"/>
            <a:r>
              <a:rPr lang="en-GB" altLang="de-DE"/>
              <a:t>Zweite Gliederungsebene</a:t>
            </a:r>
          </a:p>
          <a:p>
            <a:pPr lvl="2"/>
            <a:r>
              <a:rPr lang="en-GB" altLang="de-DE"/>
              <a:t>Dritte Gliederungsebene</a:t>
            </a:r>
          </a:p>
          <a:p>
            <a:pPr lvl="3"/>
            <a:r>
              <a:rPr lang="en-GB" altLang="de-DE"/>
              <a:t>Vierte Gliederungsebene</a:t>
            </a:r>
          </a:p>
          <a:p>
            <a:pPr lvl="4"/>
            <a:r>
              <a:rPr lang="en-GB" altLang="de-DE"/>
              <a:t>Fünfte Gliederungsebene</a:t>
            </a:r>
          </a:p>
          <a:p>
            <a:pPr lvl="4"/>
            <a:r>
              <a:rPr lang="en-GB" altLang="de-DE"/>
              <a:t>Sechste Gliederungsebene</a:t>
            </a:r>
          </a:p>
          <a:p>
            <a:pPr lvl="4"/>
            <a:r>
              <a:rPr lang="en-GB" altLang="de-DE"/>
              <a:t>Siebente Gliederungsebene</a:t>
            </a:r>
          </a:p>
          <a:p>
            <a:pPr lvl="4"/>
            <a:r>
              <a:rPr lang="en-GB" altLang="de-DE"/>
              <a:t>Achte Gliederungsebene</a:t>
            </a:r>
          </a:p>
          <a:p>
            <a:pPr lvl="4"/>
            <a:r>
              <a:rPr lang="en-GB" altLang="de-DE"/>
              <a:t>Neunte Gliederungsebene</a:t>
            </a:r>
          </a:p>
        </p:txBody>
      </p:sp>
      <p:sp>
        <p:nvSpPr>
          <p:cNvPr id="2" name="Rectangle 3"/>
          <p:cNvSpPr>
            <a:spLocks noGrp="1" noChangeArrowheads="1"/>
          </p:cNvSpPr>
          <p:nvPr>
            <p:ph type="dt"/>
          </p:nvPr>
        </p:nvSpPr>
        <p:spPr bwMode="auto">
          <a:xfrm>
            <a:off x="1617658" y="46647086"/>
            <a:ext cx="7542234" cy="3516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tabLst>
                <a:tab pos="2701667" algn="l"/>
                <a:tab pos="5403334" algn="l"/>
                <a:tab pos="8105002" algn="l"/>
              </a:tabLst>
              <a:defRPr sz="5200" smtClean="0">
                <a:solidFill>
                  <a:srgbClr val="000000"/>
                </a:solidFill>
                <a:latin typeface="Times New Roman" pitchFamily="16" charset="0"/>
              </a:defRPr>
            </a:lvl1pPr>
          </a:lstStyle>
          <a:p>
            <a:pPr>
              <a:defRPr/>
            </a:pPr>
            <a:endParaRPr lang="de-DE" altLang="de-DE"/>
          </a:p>
        </p:txBody>
      </p:sp>
      <p:sp>
        <p:nvSpPr>
          <p:cNvPr id="1028" name="Rectangle 4"/>
          <p:cNvSpPr>
            <a:spLocks noGrp="1" noChangeArrowheads="1"/>
          </p:cNvSpPr>
          <p:nvPr>
            <p:ph type="ftr"/>
          </p:nvPr>
        </p:nvSpPr>
        <p:spPr bwMode="auto">
          <a:xfrm>
            <a:off x="11083716" y="46647086"/>
            <a:ext cx="10267236" cy="3516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tabLst>
                <a:tab pos="2701667" algn="l"/>
                <a:tab pos="5403334" algn="l"/>
                <a:tab pos="8105002" algn="l"/>
                <a:tab pos="10806669" algn="l"/>
              </a:tabLst>
              <a:defRPr sz="5200" smtClean="0">
                <a:solidFill>
                  <a:srgbClr val="000000"/>
                </a:solidFill>
                <a:latin typeface="Times New Roman" pitchFamily="16" charset="0"/>
              </a:defRPr>
            </a:lvl1pPr>
          </a:lstStyle>
          <a:p>
            <a:pPr>
              <a:defRPr/>
            </a:pPr>
            <a:endParaRPr lang="de-DE" altLang="de-DE"/>
          </a:p>
        </p:txBody>
      </p:sp>
      <p:sp>
        <p:nvSpPr>
          <p:cNvPr id="1029" name="Rectangle 5"/>
          <p:cNvSpPr>
            <a:spLocks noGrp="1" noChangeArrowheads="1"/>
          </p:cNvSpPr>
          <p:nvPr>
            <p:ph type="sldNum"/>
          </p:nvPr>
        </p:nvSpPr>
        <p:spPr bwMode="auto">
          <a:xfrm>
            <a:off x="23233966" y="46647086"/>
            <a:ext cx="7542234" cy="3516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tabLst>
                <a:tab pos="2701667" algn="l"/>
                <a:tab pos="5403334" algn="l"/>
                <a:tab pos="8105002" algn="l"/>
              </a:tabLst>
              <a:defRPr sz="5200" smtClean="0">
                <a:solidFill>
                  <a:srgbClr val="000000"/>
                </a:solidFill>
                <a:latin typeface="Times New Roman" pitchFamily="16" charset="0"/>
              </a:defRPr>
            </a:lvl1pPr>
          </a:lstStyle>
          <a:p>
            <a:pPr>
              <a:defRPr/>
            </a:pPr>
            <a:fld id="{5AC4C19F-F883-47B3-85B5-7B8909F65F47}"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1676694" rtl="0" eaLnBrk="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mj-lt"/>
          <a:ea typeface="+mj-ea"/>
          <a:cs typeface="+mj-cs"/>
        </a:defRPr>
      </a:lvl1pPr>
      <a:lvl2pPr algn="ctr" defTabSz="1676694" rtl="0" eaLnBrk="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Arial" charset="0"/>
          <a:cs typeface="Arial Unicode MS" charset="0"/>
        </a:defRPr>
      </a:lvl2pPr>
      <a:lvl3pPr algn="ctr" defTabSz="1676694" rtl="0" eaLnBrk="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Arial" charset="0"/>
          <a:cs typeface="Arial Unicode MS" charset="0"/>
        </a:defRPr>
      </a:lvl3pPr>
      <a:lvl4pPr algn="ctr" defTabSz="1676694" rtl="0" eaLnBrk="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Arial" charset="0"/>
          <a:cs typeface="Arial Unicode MS" charset="0"/>
        </a:defRPr>
      </a:lvl4pPr>
      <a:lvl5pPr algn="ctr" defTabSz="1676694" rtl="0" eaLnBrk="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Arial" charset="0"/>
          <a:cs typeface="Arial Unicode MS" charset="0"/>
        </a:defRPr>
      </a:lvl5pPr>
      <a:lvl6pPr marL="9384739" indent="-853158" algn="ctr" defTabSz="1676694" rtl="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Arial" charset="0"/>
          <a:cs typeface="Arial Unicode MS" charset="0"/>
        </a:defRPr>
      </a:lvl6pPr>
      <a:lvl7pPr marL="11091055" indent="-853158" algn="ctr" defTabSz="1676694" rtl="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Arial" charset="0"/>
          <a:cs typeface="Arial Unicode MS" charset="0"/>
        </a:defRPr>
      </a:lvl7pPr>
      <a:lvl8pPr marL="12797371" indent="-853158" algn="ctr" defTabSz="1676694" rtl="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Arial" charset="0"/>
          <a:cs typeface="Arial Unicode MS" charset="0"/>
        </a:defRPr>
      </a:lvl8pPr>
      <a:lvl9pPr marL="14503687" indent="-853158" algn="ctr" defTabSz="1676694" rtl="0" fontAlgn="base" hangingPunct="0">
        <a:lnSpc>
          <a:spcPct val="93000"/>
        </a:lnSpc>
        <a:spcBef>
          <a:spcPct val="0"/>
        </a:spcBef>
        <a:spcAft>
          <a:spcPct val="0"/>
        </a:spcAft>
        <a:buClr>
          <a:srgbClr val="000000"/>
        </a:buClr>
        <a:buSzPct val="100000"/>
        <a:buFont typeface="Times New Roman" pitchFamily="16" charset="0"/>
        <a:defRPr sz="16400">
          <a:solidFill>
            <a:srgbClr val="000000"/>
          </a:solidFill>
          <a:latin typeface="Arial" charset="0"/>
          <a:cs typeface="Arial Unicode MS" charset="0"/>
        </a:defRPr>
      </a:lvl9pPr>
    </p:titleStyle>
    <p:bodyStyle>
      <a:lvl1pPr marL="1279737" indent="-1279737" algn="l" defTabSz="1676694" rtl="0" eaLnBrk="0" fontAlgn="base" hangingPunct="0">
        <a:lnSpc>
          <a:spcPct val="93000"/>
        </a:lnSpc>
        <a:spcBef>
          <a:spcPct val="0"/>
        </a:spcBef>
        <a:spcAft>
          <a:spcPts val="5318"/>
        </a:spcAft>
        <a:buClr>
          <a:srgbClr val="000000"/>
        </a:buClr>
        <a:buSzPct val="100000"/>
        <a:buFont typeface="Times New Roman" pitchFamily="16" charset="0"/>
        <a:defRPr sz="11900">
          <a:solidFill>
            <a:srgbClr val="000000"/>
          </a:solidFill>
          <a:latin typeface="+mn-lt"/>
          <a:ea typeface="+mn-ea"/>
          <a:cs typeface="+mn-cs"/>
        </a:defRPr>
      </a:lvl1pPr>
      <a:lvl2pPr marL="2772764" indent="-1066448" algn="l" defTabSz="1676694" rtl="0" eaLnBrk="0" fontAlgn="base" hangingPunct="0">
        <a:lnSpc>
          <a:spcPct val="93000"/>
        </a:lnSpc>
        <a:spcBef>
          <a:spcPct val="0"/>
        </a:spcBef>
        <a:spcAft>
          <a:spcPts val="4247"/>
        </a:spcAft>
        <a:buClr>
          <a:srgbClr val="000000"/>
        </a:buClr>
        <a:buSzPct val="100000"/>
        <a:buFont typeface="Times New Roman" pitchFamily="16" charset="0"/>
        <a:defRPr sz="10400">
          <a:solidFill>
            <a:srgbClr val="000000"/>
          </a:solidFill>
          <a:latin typeface="+mn-lt"/>
          <a:cs typeface="+mn-cs"/>
        </a:defRPr>
      </a:lvl2pPr>
      <a:lvl3pPr marL="4265790" indent="-853158" algn="l" defTabSz="1676694" rtl="0" eaLnBrk="0" fontAlgn="base" hangingPunct="0">
        <a:lnSpc>
          <a:spcPct val="93000"/>
        </a:lnSpc>
        <a:spcBef>
          <a:spcPct val="0"/>
        </a:spcBef>
        <a:spcAft>
          <a:spcPts val="3172"/>
        </a:spcAft>
        <a:buClr>
          <a:srgbClr val="000000"/>
        </a:buClr>
        <a:buSzPct val="100000"/>
        <a:buFont typeface="Times New Roman" pitchFamily="16" charset="0"/>
        <a:defRPr sz="9000">
          <a:solidFill>
            <a:srgbClr val="000000"/>
          </a:solidFill>
          <a:latin typeface="+mn-lt"/>
          <a:cs typeface="+mn-cs"/>
        </a:defRPr>
      </a:lvl3pPr>
      <a:lvl4pPr marL="5972106" indent="-853158" algn="l" defTabSz="1676694" rtl="0" eaLnBrk="0" fontAlgn="base" hangingPunct="0">
        <a:lnSpc>
          <a:spcPct val="93000"/>
        </a:lnSpc>
        <a:spcBef>
          <a:spcPct val="0"/>
        </a:spcBef>
        <a:spcAft>
          <a:spcPts val="2146"/>
        </a:spcAft>
        <a:buClr>
          <a:srgbClr val="000000"/>
        </a:buClr>
        <a:buSzPct val="100000"/>
        <a:buFont typeface="Times New Roman" pitchFamily="16" charset="0"/>
        <a:defRPr sz="7500">
          <a:solidFill>
            <a:srgbClr val="000000"/>
          </a:solidFill>
          <a:latin typeface="+mn-lt"/>
          <a:cs typeface="+mn-cs"/>
        </a:defRPr>
      </a:lvl4pPr>
      <a:lvl5pPr marL="7678423" indent="-853158" algn="l" defTabSz="1676694" rtl="0" eaLnBrk="0" fontAlgn="base" hangingPunct="0">
        <a:lnSpc>
          <a:spcPct val="93000"/>
        </a:lnSpc>
        <a:spcBef>
          <a:spcPct val="0"/>
        </a:spcBef>
        <a:spcAft>
          <a:spcPts val="1075"/>
        </a:spcAft>
        <a:buClr>
          <a:srgbClr val="000000"/>
        </a:buClr>
        <a:buSzPct val="100000"/>
        <a:buFont typeface="Times New Roman" pitchFamily="16" charset="0"/>
        <a:defRPr sz="7500">
          <a:solidFill>
            <a:srgbClr val="000000"/>
          </a:solidFill>
          <a:latin typeface="+mn-lt"/>
          <a:cs typeface="+mn-cs"/>
        </a:defRPr>
      </a:lvl5pPr>
      <a:lvl6pPr marL="9384739" indent="-853158" algn="l" defTabSz="1676694" rtl="0" fontAlgn="base" hangingPunct="0">
        <a:lnSpc>
          <a:spcPct val="93000"/>
        </a:lnSpc>
        <a:spcBef>
          <a:spcPct val="0"/>
        </a:spcBef>
        <a:spcAft>
          <a:spcPts val="1075"/>
        </a:spcAft>
        <a:buClr>
          <a:srgbClr val="000000"/>
        </a:buClr>
        <a:buSzPct val="100000"/>
        <a:buFont typeface="Times New Roman" pitchFamily="16" charset="0"/>
        <a:defRPr sz="7500">
          <a:solidFill>
            <a:srgbClr val="000000"/>
          </a:solidFill>
          <a:latin typeface="+mn-lt"/>
          <a:cs typeface="+mn-cs"/>
        </a:defRPr>
      </a:lvl6pPr>
      <a:lvl7pPr marL="11091055" indent="-853158" algn="l" defTabSz="1676694" rtl="0" fontAlgn="base" hangingPunct="0">
        <a:lnSpc>
          <a:spcPct val="93000"/>
        </a:lnSpc>
        <a:spcBef>
          <a:spcPct val="0"/>
        </a:spcBef>
        <a:spcAft>
          <a:spcPts val="1075"/>
        </a:spcAft>
        <a:buClr>
          <a:srgbClr val="000000"/>
        </a:buClr>
        <a:buSzPct val="100000"/>
        <a:buFont typeface="Times New Roman" pitchFamily="16" charset="0"/>
        <a:defRPr sz="7500">
          <a:solidFill>
            <a:srgbClr val="000000"/>
          </a:solidFill>
          <a:latin typeface="+mn-lt"/>
          <a:cs typeface="+mn-cs"/>
        </a:defRPr>
      </a:lvl7pPr>
      <a:lvl8pPr marL="12797371" indent="-853158" algn="l" defTabSz="1676694" rtl="0" fontAlgn="base" hangingPunct="0">
        <a:lnSpc>
          <a:spcPct val="93000"/>
        </a:lnSpc>
        <a:spcBef>
          <a:spcPct val="0"/>
        </a:spcBef>
        <a:spcAft>
          <a:spcPts val="1075"/>
        </a:spcAft>
        <a:buClr>
          <a:srgbClr val="000000"/>
        </a:buClr>
        <a:buSzPct val="100000"/>
        <a:buFont typeface="Times New Roman" pitchFamily="16" charset="0"/>
        <a:defRPr sz="7500">
          <a:solidFill>
            <a:srgbClr val="000000"/>
          </a:solidFill>
          <a:latin typeface="+mn-lt"/>
          <a:cs typeface="+mn-cs"/>
        </a:defRPr>
      </a:lvl8pPr>
      <a:lvl9pPr marL="14503687" indent="-853158" algn="l" defTabSz="1676694" rtl="0" fontAlgn="base" hangingPunct="0">
        <a:lnSpc>
          <a:spcPct val="93000"/>
        </a:lnSpc>
        <a:spcBef>
          <a:spcPct val="0"/>
        </a:spcBef>
        <a:spcAft>
          <a:spcPts val="1075"/>
        </a:spcAft>
        <a:buClr>
          <a:srgbClr val="000000"/>
        </a:buClr>
        <a:buSzPct val="100000"/>
        <a:buFont typeface="Times New Roman" pitchFamily="16" charset="0"/>
        <a:defRPr sz="7500">
          <a:solidFill>
            <a:srgbClr val="000000"/>
          </a:solidFill>
          <a:latin typeface="+mn-lt"/>
          <a:cs typeface="+mn-cs"/>
        </a:defRPr>
      </a:lvl9pPr>
    </p:bodyStyle>
    <p:otherStyle>
      <a:defPPr>
        <a:defRPr lang="de-DE"/>
      </a:defPPr>
      <a:lvl1pPr marL="0" algn="l" defTabSz="3412632" rtl="0" eaLnBrk="1" latinLnBrk="0" hangingPunct="1">
        <a:defRPr sz="6700" kern="1200">
          <a:solidFill>
            <a:schemeClr val="tx1"/>
          </a:solidFill>
          <a:latin typeface="+mn-lt"/>
          <a:ea typeface="+mn-ea"/>
          <a:cs typeface="+mn-cs"/>
        </a:defRPr>
      </a:lvl1pPr>
      <a:lvl2pPr marL="1706316" algn="l" defTabSz="3412632" rtl="0" eaLnBrk="1" latinLnBrk="0" hangingPunct="1">
        <a:defRPr sz="6700" kern="1200">
          <a:solidFill>
            <a:schemeClr val="tx1"/>
          </a:solidFill>
          <a:latin typeface="+mn-lt"/>
          <a:ea typeface="+mn-ea"/>
          <a:cs typeface="+mn-cs"/>
        </a:defRPr>
      </a:lvl2pPr>
      <a:lvl3pPr marL="3412632" algn="l" defTabSz="3412632" rtl="0" eaLnBrk="1" latinLnBrk="0" hangingPunct="1">
        <a:defRPr sz="6700" kern="1200">
          <a:solidFill>
            <a:schemeClr val="tx1"/>
          </a:solidFill>
          <a:latin typeface="+mn-lt"/>
          <a:ea typeface="+mn-ea"/>
          <a:cs typeface="+mn-cs"/>
        </a:defRPr>
      </a:lvl3pPr>
      <a:lvl4pPr marL="5118948" algn="l" defTabSz="3412632" rtl="0" eaLnBrk="1" latinLnBrk="0" hangingPunct="1">
        <a:defRPr sz="6700" kern="1200">
          <a:solidFill>
            <a:schemeClr val="tx1"/>
          </a:solidFill>
          <a:latin typeface="+mn-lt"/>
          <a:ea typeface="+mn-ea"/>
          <a:cs typeface="+mn-cs"/>
        </a:defRPr>
      </a:lvl4pPr>
      <a:lvl5pPr marL="6825264" algn="l" defTabSz="3412632" rtl="0" eaLnBrk="1" latinLnBrk="0" hangingPunct="1">
        <a:defRPr sz="6700" kern="1200">
          <a:solidFill>
            <a:schemeClr val="tx1"/>
          </a:solidFill>
          <a:latin typeface="+mn-lt"/>
          <a:ea typeface="+mn-ea"/>
          <a:cs typeface="+mn-cs"/>
        </a:defRPr>
      </a:lvl5pPr>
      <a:lvl6pPr marL="8531581" algn="l" defTabSz="3412632" rtl="0" eaLnBrk="1" latinLnBrk="0" hangingPunct="1">
        <a:defRPr sz="6700" kern="1200">
          <a:solidFill>
            <a:schemeClr val="tx1"/>
          </a:solidFill>
          <a:latin typeface="+mn-lt"/>
          <a:ea typeface="+mn-ea"/>
          <a:cs typeface="+mn-cs"/>
        </a:defRPr>
      </a:lvl6pPr>
      <a:lvl7pPr marL="10237897" algn="l" defTabSz="3412632" rtl="0" eaLnBrk="1" latinLnBrk="0" hangingPunct="1">
        <a:defRPr sz="6700" kern="1200">
          <a:solidFill>
            <a:schemeClr val="tx1"/>
          </a:solidFill>
          <a:latin typeface="+mn-lt"/>
          <a:ea typeface="+mn-ea"/>
          <a:cs typeface="+mn-cs"/>
        </a:defRPr>
      </a:lvl7pPr>
      <a:lvl8pPr marL="11944213" algn="l" defTabSz="3412632" rtl="0" eaLnBrk="1" latinLnBrk="0" hangingPunct="1">
        <a:defRPr sz="6700" kern="1200">
          <a:solidFill>
            <a:schemeClr val="tx1"/>
          </a:solidFill>
          <a:latin typeface="+mn-lt"/>
          <a:ea typeface="+mn-ea"/>
          <a:cs typeface="+mn-cs"/>
        </a:defRPr>
      </a:lvl8pPr>
      <a:lvl9pPr marL="13650529" algn="l" defTabSz="3412632" rtl="0" eaLnBrk="1" latinLnBrk="0" hangingPunct="1">
        <a:defRPr sz="6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
          <p:cNvSpPr txBox="1">
            <a:spLocks noChangeArrowheads="1"/>
          </p:cNvSpPr>
          <p:nvPr/>
        </p:nvSpPr>
        <p:spPr bwMode="auto">
          <a:xfrm>
            <a:off x="-5100" y="3011816"/>
            <a:ext cx="32404050" cy="293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35889" tIns="167945" rIns="335889" bIns="167945"/>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9pPr>
          </a:lstStyle>
          <a:p>
            <a:pPr algn="ctr"/>
            <a:r>
              <a:rPr lang="en-US" sz="6600" b="1" dirty="0">
                <a:solidFill>
                  <a:schemeClr val="accent6">
                    <a:lumMod val="75000"/>
                  </a:schemeClr>
                </a:solidFill>
              </a:rPr>
              <a:t>Ultrasound evaluation of hip synovitis (PIUS project) </a:t>
            </a:r>
          </a:p>
        </p:txBody>
      </p:sp>
      <p:sp>
        <p:nvSpPr>
          <p:cNvPr id="2051" name="Text Box 2"/>
          <p:cNvSpPr txBox="1">
            <a:spLocks noChangeArrowheads="1"/>
          </p:cNvSpPr>
          <p:nvPr/>
        </p:nvSpPr>
        <p:spPr bwMode="auto">
          <a:xfrm>
            <a:off x="288257" y="4064447"/>
            <a:ext cx="32404050" cy="1642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35889" tIns="167945" rIns="335889" bIns="167945"/>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9pPr>
          </a:lstStyle>
          <a:p>
            <a:pPr eaLnBrk="1">
              <a:lnSpc>
                <a:spcPct val="102000"/>
              </a:lnSpc>
            </a:pPr>
            <a:r>
              <a:rPr lang="de-DE" altLang="de-DE" sz="4000" b="1" dirty="0">
                <a:solidFill>
                  <a:srgbClr val="000000"/>
                </a:solidFill>
                <a:latin typeface="Calibri" pitchFamily="32" charset="0"/>
              </a:rPr>
              <a:t>Daniel Windschall, Ralf Trauzeddel, </a:t>
            </a:r>
            <a:r>
              <a:rPr lang="de-DE" altLang="de-DE" sz="4000" b="1" dirty="0" err="1">
                <a:solidFill>
                  <a:srgbClr val="000000"/>
                </a:solidFill>
                <a:latin typeface="Calibri" pitchFamily="32" charset="0"/>
              </a:rPr>
              <a:t>Faekah</a:t>
            </a:r>
            <a:r>
              <a:rPr lang="de-DE" altLang="de-DE" sz="4000" b="1" dirty="0">
                <a:solidFill>
                  <a:srgbClr val="000000"/>
                </a:solidFill>
                <a:latin typeface="Calibri" pitchFamily="32" charset="0"/>
              </a:rPr>
              <a:t> Gohar, Hatice </a:t>
            </a:r>
            <a:r>
              <a:rPr lang="de-DE" altLang="de-DE" sz="4000" b="1" dirty="0" err="1">
                <a:solidFill>
                  <a:srgbClr val="000000"/>
                </a:solidFill>
                <a:latin typeface="Calibri" pitchFamily="32" charset="0"/>
              </a:rPr>
              <a:t>Adiguzel-Dundar</a:t>
            </a:r>
            <a:r>
              <a:rPr lang="de-DE" altLang="de-DE" sz="4000" b="1" dirty="0">
                <a:solidFill>
                  <a:srgbClr val="000000"/>
                </a:solidFill>
                <a:latin typeface="Calibri" pitchFamily="32" charset="0"/>
              </a:rPr>
              <a:t>, Sven Hardt, Manuela </a:t>
            </a:r>
            <a:r>
              <a:rPr lang="de-DE" altLang="de-DE" sz="4000" b="1" dirty="0" err="1">
                <a:solidFill>
                  <a:srgbClr val="000000"/>
                </a:solidFill>
                <a:latin typeface="Calibri" pitchFamily="32" charset="0"/>
              </a:rPr>
              <a:t>Krumrey-Langkammerer</a:t>
            </a:r>
            <a:r>
              <a:rPr lang="de-DE" altLang="de-DE" sz="4000" b="1" dirty="0">
                <a:solidFill>
                  <a:srgbClr val="000000"/>
                </a:solidFill>
                <a:latin typeface="Calibri" pitchFamily="32" charset="0"/>
              </a:rPr>
              <a:t>, Lampros Fotis5, Rainer </a:t>
            </a:r>
            <a:r>
              <a:rPr lang="de-DE" altLang="de-DE" sz="4000" b="1" dirty="0" err="1">
                <a:solidFill>
                  <a:srgbClr val="000000"/>
                </a:solidFill>
                <a:latin typeface="Calibri" pitchFamily="32" charset="0"/>
              </a:rPr>
              <a:t>Berendes</a:t>
            </a:r>
            <a:r>
              <a:rPr lang="de-DE" altLang="de-DE" sz="4000" b="1" dirty="0">
                <a:solidFill>
                  <a:srgbClr val="000000"/>
                </a:solidFill>
                <a:latin typeface="Calibri" pitchFamily="32" charset="0"/>
              </a:rPr>
              <a:t>, Sebastian Schua, Maria Haller, Ferhat Demir, </a:t>
            </a:r>
            <a:r>
              <a:rPr lang="de-DE" altLang="de-DE" sz="4000" b="1" dirty="0" err="1">
                <a:solidFill>
                  <a:srgbClr val="000000"/>
                </a:solidFill>
                <a:latin typeface="Calibri" pitchFamily="32" charset="0"/>
              </a:rPr>
              <a:t>Betul</a:t>
            </a:r>
            <a:r>
              <a:rPr lang="de-DE" altLang="de-DE" sz="4000" b="1" dirty="0">
                <a:solidFill>
                  <a:srgbClr val="000000"/>
                </a:solidFill>
                <a:latin typeface="Calibri" pitchFamily="32" charset="0"/>
              </a:rPr>
              <a:t> </a:t>
            </a:r>
            <a:r>
              <a:rPr lang="de-DE" altLang="de-DE" sz="4000" b="1" dirty="0" err="1">
                <a:solidFill>
                  <a:srgbClr val="000000"/>
                </a:solidFill>
                <a:latin typeface="Calibri" pitchFamily="32" charset="0"/>
              </a:rPr>
              <a:t>Sözeri</a:t>
            </a:r>
            <a:r>
              <a:rPr lang="de-DE" altLang="de-DE" sz="4000" b="1" dirty="0">
                <a:solidFill>
                  <a:srgbClr val="000000"/>
                </a:solidFill>
                <a:latin typeface="Calibri" pitchFamily="32" charset="0"/>
              </a:rPr>
              <a:t>, Silvia Magni-Manzoni on behalf </a:t>
            </a:r>
            <a:r>
              <a:rPr lang="de-DE" altLang="de-DE" sz="4000" b="1" dirty="0" err="1">
                <a:solidFill>
                  <a:srgbClr val="000000"/>
                </a:solidFill>
                <a:latin typeface="Calibri" pitchFamily="32" charset="0"/>
              </a:rPr>
              <a:t>of</a:t>
            </a:r>
            <a:r>
              <a:rPr lang="de-DE" altLang="de-DE" sz="4000" b="1" dirty="0">
                <a:solidFill>
                  <a:srgbClr val="000000"/>
                </a:solidFill>
                <a:latin typeface="Calibri" pitchFamily="32" charset="0"/>
              </a:rPr>
              <a:t> </a:t>
            </a:r>
            <a:r>
              <a:rPr lang="de-DE" altLang="de-DE" sz="4000" b="1" dirty="0" err="1">
                <a:solidFill>
                  <a:srgbClr val="000000"/>
                </a:solidFill>
                <a:latin typeface="Calibri" pitchFamily="32" charset="0"/>
              </a:rPr>
              <a:t>the</a:t>
            </a:r>
            <a:r>
              <a:rPr lang="de-DE" altLang="de-DE" sz="4000" b="1" dirty="0">
                <a:solidFill>
                  <a:srgbClr val="000000"/>
                </a:solidFill>
                <a:latin typeface="Calibri" pitchFamily="32" charset="0"/>
              </a:rPr>
              <a:t> PReS Imaging Working Party</a:t>
            </a:r>
            <a:endParaRPr lang="de-DE" altLang="de-DE" sz="4000" b="1" dirty="0">
              <a:latin typeface="Calibri" pitchFamily="32" charset="0"/>
            </a:endParaRPr>
          </a:p>
        </p:txBody>
      </p:sp>
      <p:sp>
        <p:nvSpPr>
          <p:cNvPr id="2053" name="Line 4"/>
          <p:cNvSpPr>
            <a:spLocks noChangeShapeType="1"/>
          </p:cNvSpPr>
          <p:nvPr/>
        </p:nvSpPr>
        <p:spPr bwMode="auto">
          <a:xfrm>
            <a:off x="3" y="5945016"/>
            <a:ext cx="32404050" cy="10748"/>
          </a:xfrm>
          <a:prstGeom prst="line">
            <a:avLst/>
          </a:prstGeom>
          <a:ln>
            <a:headEnd/>
            <a:tailEnd/>
          </a:ln>
        </p:spPr>
        <p:style>
          <a:lnRef idx="1">
            <a:schemeClr val="accent2"/>
          </a:lnRef>
          <a:fillRef idx="0">
            <a:schemeClr val="accent2"/>
          </a:fillRef>
          <a:effectRef idx="0">
            <a:schemeClr val="accent2"/>
          </a:effectRef>
          <a:fontRef idx="minor">
            <a:schemeClr val="tx1"/>
          </a:fontRef>
        </p:style>
        <p:txBody>
          <a:bodyPr lIns="341263" tIns="170632" rIns="341263" bIns="170632"/>
          <a:lstStyle/>
          <a:p>
            <a:endParaRPr lang="de-DE"/>
          </a:p>
        </p:txBody>
      </p:sp>
      <p:pic>
        <p:nvPicPr>
          <p:cNvPr id="205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 y="14"/>
            <a:ext cx="32398947" cy="28486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Titel 1"/>
          <p:cNvSpPr txBox="1">
            <a:spLocks/>
          </p:cNvSpPr>
          <p:nvPr/>
        </p:nvSpPr>
        <p:spPr bwMode="auto">
          <a:xfrm>
            <a:off x="606922" y="18775428"/>
            <a:ext cx="14244538" cy="7209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pPr algn="just"/>
            <a:r>
              <a:rPr lang="en-US" dirty="0">
                <a:solidFill>
                  <a:schemeClr val="tx1"/>
                </a:solidFill>
              </a:rPr>
              <a:t>60 JIA patients were enrolled. 76 hips with and 32 hips without clinical arthritis as well as data from 449 healthy hips was analyzed. Interobserver reliability of BM and PD positivity (grading &gt;1) showed substantial agreement (kappa 0.74). BM was positive in 71/76 of hips with clinical arthritis (93%, sensitivity 0.97 (0.93-1.0), specificity 0.85 (0.74-0.97) versus 2/32 (6 %) in hips without arthritis. PD positivity had only a frequency of 6 (8%) in hips with versus 0 (0%) in hips without arthritis. Anterior recess size (</a:t>
            </a:r>
            <a:r>
              <a:rPr lang="en-US" dirty="0" err="1">
                <a:solidFill>
                  <a:schemeClr val="tx1"/>
                </a:solidFill>
              </a:rPr>
              <a:t>mean+SD</a:t>
            </a:r>
            <a:r>
              <a:rPr lang="en-US" dirty="0">
                <a:solidFill>
                  <a:schemeClr val="tx1"/>
                </a:solidFill>
              </a:rPr>
              <a:t>) was significantly wider in patients with clinical arthritis (9.9+2.5 vs 5.5+1.3, p-value 0.001). Articular capsule and femoral head cartilage thickness did not differ between patients with and without arthritis.</a:t>
            </a:r>
          </a:p>
        </p:txBody>
      </p:sp>
      <p:sp>
        <p:nvSpPr>
          <p:cNvPr id="13" name="Titel 1"/>
          <p:cNvSpPr txBox="1">
            <a:spLocks/>
          </p:cNvSpPr>
          <p:nvPr/>
        </p:nvSpPr>
        <p:spPr bwMode="auto">
          <a:xfrm>
            <a:off x="780996" y="41955691"/>
            <a:ext cx="30920733" cy="3030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pPr algn="just"/>
            <a:r>
              <a:rPr lang="en-US" dirty="0">
                <a:solidFill>
                  <a:schemeClr val="tx1"/>
                </a:solidFill>
              </a:rPr>
              <a:t>The Pediatric Internationally agreed </a:t>
            </a:r>
            <a:r>
              <a:rPr lang="en-US" dirty="0" err="1">
                <a:solidFill>
                  <a:schemeClr val="tx1"/>
                </a:solidFill>
              </a:rPr>
              <a:t>UltraSound</a:t>
            </a:r>
            <a:r>
              <a:rPr lang="en-US" dirty="0">
                <a:solidFill>
                  <a:schemeClr val="tx1"/>
                </a:solidFill>
              </a:rPr>
              <a:t> Hip synovitis protocol (PIUS-hip) could be limited to one longitudinal scan including B-Mode scoring plus measurement of anterior recess size for maximal sensitivity for synovitis. The anterior recess size as measured bone to capsule distance, was significantly higher in hips with clinical synovitis than control joints from the same patients, and compared to presumed healthy controls. Higher BM grading positivity (grade &gt; 2) was a significant sign for hip joints with clinical arthritis. Measurement of the anterior and posterior capsule layers and cartilage thickness were unhelpful for determining hip involvement. Unusual compared to other joints, the finding of PD positivity is a rare finding in MSUS of the hip joint in JIA and should therefore not be used as a marker for hip affection. </a:t>
            </a:r>
          </a:p>
        </p:txBody>
      </p:sp>
      <p:sp>
        <p:nvSpPr>
          <p:cNvPr id="14" name="Titel 1"/>
          <p:cNvSpPr txBox="1">
            <a:spLocks/>
          </p:cNvSpPr>
          <p:nvPr/>
        </p:nvSpPr>
        <p:spPr bwMode="auto">
          <a:xfrm>
            <a:off x="786076" y="47011656"/>
            <a:ext cx="30676412" cy="33843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pPr marL="514350" indent="-514350" algn="l">
              <a:buAutoNum type="arabicPeriod"/>
            </a:pPr>
            <a:r>
              <a:rPr lang="de-DE" sz="3400" kern="0" dirty="0">
                <a:solidFill>
                  <a:srgbClr val="003399"/>
                </a:solidFill>
              </a:rPr>
              <a:t>Trauzeddel RF, Lehmann H, Windschall D, et al. Age-</a:t>
            </a:r>
            <a:r>
              <a:rPr lang="de-DE" sz="3400" kern="0" dirty="0" err="1">
                <a:solidFill>
                  <a:srgbClr val="003399"/>
                </a:solidFill>
              </a:rPr>
              <a:t>dependent</a:t>
            </a:r>
            <a:r>
              <a:rPr lang="de-DE" sz="3400" kern="0" dirty="0">
                <a:solidFill>
                  <a:srgbClr val="003399"/>
                </a:solidFill>
              </a:rPr>
              <a:t> </a:t>
            </a:r>
            <a:r>
              <a:rPr lang="de-DE" sz="3400" kern="0" dirty="0" err="1">
                <a:solidFill>
                  <a:srgbClr val="003399"/>
                </a:solidFill>
              </a:rPr>
              <a:t>arthrosonographic</a:t>
            </a:r>
            <a:r>
              <a:rPr lang="de-DE" sz="3400" kern="0" dirty="0">
                <a:solidFill>
                  <a:srgbClr val="003399"/>
                </a:solidFill>
              </a:rPr>
              <a:t> </a:t>
            </a:r>
            <a:r>
              <a:rPr lang="de-DE" sz="3400" kern="0" dirty="0" err="1">
                <a:solidFill>
                  <a:srgbClr val="003399"/>
                </a:solidFill>
              </a:rPr>
              <a:t>reference</a:t>
            </a:r>
            <a:r>
              <a:rPr lang="de-DE" sz="3400" kern="0" dirty="0">
                <a:solidFill>
                  <a:srgbClr val="003399"/>
                </a:solidFill>
              </a:rPr>
              <a:t> </a:t>
            </a:r>
            <a:r>
              <a:rPr lang="de-DE" sz="3400" kern="0" dirty="0" err="1">
                <a:solidFill>
                  <a:srgbClr val="003399"/>
                </a:solidFill>
              </a:rPr>
              <a:t>values</a:t>
            </a:r>
            <a:r>
              <a:rPr lang="de-DE" sz="3400" kern="0" dirty="0">
                <a:solidFill>
                  <a:srgbClr val="003399"/>
                </a:solidFill>
              </a:rPr>
              <a:t> </a:t>
            </a:r>
            <a:r>
              <a:rPr lang="de-DE" sz="3400" kern="0" dirty="0" err="1">
                <a:solidFill>
                  <a:srgbClr val="003399"/>
                </a:solidFill>
              </a:rPr>
              <a:t>of</a:t>
            </a:r>
            <a:r>
              <a:rPr lang="de-DE" sz="3400" kern="0" dirty="0">
                <a:solidFill>
                  <a:srgbClr val="003399"/>
                </a:solidFill>
              </a:rPr>
              <a:t> </a:t>
            </a:r>
            <a:r>
              <a:rPr lang="de-DE" sz="3400" kern="0" dirty="0" err="1">
                <a:solidFill>
                  <a:srgbClr val="003399"/>
                </a:solidFill>
              </a:rPr>
              <a:t>the</a:t>
            </a:r>
            <a:r>
              <a:rPr lang="de-DE" sz="3400" kern="0" dirty="0">
                <a:solidFill>
                  <a:srgbClr val="003399"/>
                </a:solidFill>
              </a:rPr>
              <a:t> hip </a:t>
            </a:r>
            <a:r>
              <a:rPr lang="de-DE" sz="3400" kern="0" dirty="0" err="1">
                <a:solidFill>
                  <a:srgbClr val="003399"/>
                </a:solidFill>
              </a:rPr>
              <a:t>joint</a:t>
            </a:r>
            <a:r>
              <a:rPr lang="de-DE" sz="3400" kern="0" dirty="0">
                <a:solidFill>
                  <a:srgbClr val="003399"/>
                </a:solidFill>
              </a:rPr>
              <a:t> in </a:t>
            </a:r>
            <a:r>
              <a:rPr lang="de-DE" sz="3400" kern="0" dirty="0" err="1">
                <a:solidFill>
                  <a:srgbClr val="003399"/>
                </a:solidFill>
              </a:rPr>
              <a:t>healthy</a:t>
            </a:r>
            <a:r>
              <a:rPr lang="de-DE" sz="3400" kern="0" dirty="0">
                <a:solidFill>
                  <a:srgbClr val="003399"/>
                </a:solidFill>
              </a:rPr>
              <a:t> </a:t>
            </a:r>
            <a:r>
              <a:rPr lang="de-DE" sz="3400" kern="0" dirty="0" err="1">
                <a:solidFill>
                  <a:srgbClr val="003399"/>
                </a:solidFill>
              </a:rPr>
              <a:t>children</a:t>
            </a:r>
            <a:r>
              <a:rPr lang="de-DE" sz="3400" kern="0" dirty="0">
                <a:solidFill>
                  <a:srgbClr val="003399"/>
                </a:solidFill>
              </a:rPr>
              <a:t> and </a:t>
            </a:r>
            <a:r>
              <a:rPr lang="de-DE" sz="3400" kern="0" dirty="0" err="1">
                <a:solidFill>
                  <a:srgbClr val="003399"/>
                </a:solidFill>
              </a:rPr>
              <a:t>adolescents</a:t>
            </a:r>
            <a:r>
              <a:rPr lang="de-DE" sz="3400" kern="0" dirty="0">
                <a:solidFill>
                  <a:srgbClr val="003399"/>
                </a:solidFill>
              </a:rPr>
              <a:t> - a </a:t>
            </a:r>
            <a:r>
              <a:rPr lang="de-DE" sz="3400" kern="0" dirty="0" err="1">
                <a:solidFill>
                  <a:srgbClr val="003399"/>
                </a:solidFill>
              </a:rPr>
              <a:t>cross-sectional</a:t>
            </a:r>
            <a:r>
              <a:rPr lang="de-DE" sz="3400" kern="0" dirty="0">
                <a:solidFill>
                  <a:srgbClr val="003399"/>
                </a:solidFill>
              </a:rPr>
              <a:t> </a:t>
            </a:r>
            <a:r>
              <a:rPr lang="de-DE" sz="3400" kern="0" dirty="0" err="1">
                <a:solidFill>
                  <a:srgbClr val="003399"/>
                </a:solidFill>
              </a:rPr>
              <a:t>multicenter</a:t>
            </a:r>
            <a:r>
              <a:rPr lang="de-DE" sz="3400" kern="0" dirty="0">
                <a:solidFill>
                  <a:srgbClr val="003399"/>
                </a:solidFill>
              </a:rPr>
              <a:t> </a:t>
            </a:r>
            <a:r>
              <a:rPr lang="de-DE" sz="3400" kern="0" dirty="0" err="1">
                <a:solidFill>
                  <a:srgbClr val="003399"/>
                </a:solidFill>
              </a:rPr>
              <a:t>ultrasound</a:t>
            </a:r>
            <a:r>
              <a:rPr lang="de-DE" sz="3400" kern="0" dirty="0">
                <a:solidFill>
                  <a:srgbClr val="003399"/>
                </a:solidFill>
              </a:rPr>
              <a:t> </a:t>
            </a:r>
            <a:r>
              <a:rPr lang="de-DE" sz="3400" kern="0" dirty="0" err="1">
                <a:solidFill>
                  <a:srgbClr val="003399"/>
                </a:solidFill>
              </a:rPr>
              <a:t>study</a:t>
            </a:r>
            <a:r>
              <a:rPr lang="de-DE" sz="3400" kern="0" dirty="0">
                <a:solidFill>
                  <a:srgbClr val="003399"/>
                </a:solidFill>
              </a:rPr>
              <a:t>. </a:t>
            </a:r>
            <a:r>
              <a:rPr lang="de-DE" sz="3400" kern="0" dirty="0" err="1">
                <a:solidFill>
                  <a:srgbClr val="003399"/>
                </a:solidFill>
              </a:rPr>
              <a:t>Pediatr</a:t>
            </a:r>
            <a:r>
              <a:rPr lang="de-DE" sz="3400" kern="0" dirty="0">
                <a:solidFill>
                  <a:srgbClr val="003399"/>
                </a:solidFill>
              </a:rPr>
              <a:t> </a:t>
            </a:r>
            <a:r>
              <a:rPr lang="de-DE" sz="3400" kern="0" dirty="0" err="1">
                <a:solidFill>
                  <a:srgbClr val="003399"/>
                </a:solidFill>
              </a:rPr>
              <a:t>Radiol</a:t>
            </a:r>
            <a:r>
              <a:rPr lang="de-DE" sz="3400" kern="0" dirty="0">
                <a:solidFill>
                  <a:srgbClr val="003399"/>
                </a:solidFill>
              </a:rPr>
              <a:t>. 2017;47:1329–36. </a:t>
            </a:r>
            <a:r>
              <a:rPr lang="de-DE" sz="3400" kern="0" dirty="0" err="1">
                <a:solidFill>
                  <a:srgbClr val="003399"/>
                </a:solidFill>
              </a:rPr>
              <a:t>doi</a:t>
            </a:r>
            <a:r>
              <a:rPr lang="de-DE" sz="3400" kern="0" dirty="0">
                <a:solidFill>
                  <a:srgbClr val="003399"/>
                </a:solidFill>
              </a:rPr>
              <a:t>: 10.1007/s00247-017-3862-5</a:t>
            </a:r>
          </a:p>
          <a:p>
            <a:pPr marL="514350" indent="-514350" algn="l">
              <a:buAutoNum type="arabicPeriod"/>
            </a:pPr>
            <a:endParaRPr lang="de-DE" sz="3400" kern="0" dirty="0">
              <a:solidFill>
                <a:srgbClr val="003399"/>
              </a:solidFill>
            </a:endParaRPr>
          </a:p>
          <a:p>
            <a:pPr marL="514350" indent="-514350" algn="l">
              <a:buAutoNum type="arabicPeriod"/>
            </a:pPr>
            <a:r>
              <a:rPr lang="en-US" sz="3400" kern="0" dirty="0">
                <a:solidFill>
                  <a:srgbClr val="003399"/>
                </a:solidFill>
              </a:rPr>
              <a:t>Windschall D, Trauzeddel R, Gohar F. et al. Development and validation of a pediatric internationally agreed ultrasound knee synovitis protocol (PIUS-knee) by the PReS imaging working party. </a:t>
            </a:r>
            <a:r>
              <a:rPr lang="en-US" sz="3400" kern="0" dirty="0" err="1">
                <a:solidFill>
                  <a:srgbClr val="003399"/>
                </a:solidFill>
              </a:rPr>
              <a:t>Pediatr</a:t>
            </a:r>
            <a:r>
              <a:rPr lang="en-US" sz="3400" kern="0" dirty="0">
                <a:solidFill>
                  <a:srgbClr val="003399"/>
                </a:solidFill>
              </a:rPr>
              <a:t> </a:t>
            </a:r>
            <a:r>
              <a:rPr lang="en-US" sz="3400" kern="0" dirty="0" err="1">
                <a:solidFill>
                  <a:srgbClr val="003399"/>
                </a:solidFill>
              </a:rPr>
              <a:t>Rheumatol</a:t>
            </a:r>
            <a:r>
              <a:rPr lang="en-US" sz="3400" kern="0" dirty="0">
                <a:solidFill>
                  <a:srgbClr val="003399"/>
                </a:solidFill>
              </a:rPr>
              <a:t> Online J. 2024;22:94. </a:t>
            </a:r>
            <a:r>
              <a:rPr lang="en-US" sz="3400" kern="0" dirty="0" err="1">
                <a:solidFill>
                  <a:srgbClr val="003399"/>
                </a:solidFill>
              </a:rPr>
              <a:t>doi</a:t>
            </a:r>
            <a:r>
              <a:rPr lang="en-US" sz="3400" kern="0" dirty="0">
                <a:solidFill>
                  <a:srgbClr val="003399"/>
                </a:solidFill>
              </a:rPr>
              <a:t>: 10.1186/s12969-024-01029-4</a:t>
            </a:r>
            <a:endParaRPr lang="de-DE" sz="3400" kern="0" dirty="0">
              <a:solidFill>
                <a:srgbClr val="003399"/>
              </a:solidFill>
            </a:endParaRPr>
          </a:p>
        </p:txBody>
      </p:sp>
      <p:sp>
        <p:nvSpPr>
          <p:cNvPr id="2052" name="Text Box 3"/>
          <p:cNvSpPr txBox="1">
            <a:spLocks noChangeArrowheads="1"/>
          </p:cNvSpPr>
          <p:nvPr/>
        </p:nvSpPr>
        <p:spPr bwMode="auto">
          <a:xfrm>
            <a:off x="2592513" y="10"/>
            <a:ext cx="20882320" cy="28486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35889" tIns="167945" rIns="335889" bIns="167945" anchor="b"/>
          <a:lstStyle>
            <a:lvl1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1pPr>
            <a:lvl2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2pPr>
            <a:lvl3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3pPr>
            <a:lvl4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4pPr>
            <a:lvl5pPr eaLnBrk="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chemeClr val="tx1"/>
                </a:solidFill>
                <a:latin typeface="Arial" charset="0"/>
                <a:cs typeface="Arial Unicode MS" charset="0"/>
              </a:defRPr>
            </a:lvl9pPr>
          </a:lstStyle>
          <a:p>
            <a:pPr eaLnBrk="1">
              <a:lnSpc>
                <a:spcPct val="102000"/>
              </a:lnSpc>
            </a:pPr>
            <a:r>
              <a:rPr lang="de-DE" altLang="de-DE" sz="6000" b="1" dirty="0" err="1">
                <a:solidFill>
                  <a:schemeClr val="bg1"/>
                </a:solidFill>
                <a:latin typeface="Calibri" pitchFamily="32" charset="0"/>
              </a:rPr>
              <a:t>Clinic</a:t>
            </a:r>
            <a:r>
              <a:rPr lang="de-DE" altLang="de-DE" sz="6000" b="1" dirty="0">
                <a:solidFill>
                  <a:schemeClr val="bg1"/>
                </a:solidFill>
                <a:latin typeface="Calibri" pitchFamily="32" charset="0"/>
              </a:rPr>
              <a:t> </a:t>
            </a:r>
            <a:r>
              <a:rPr lang="de-DE" altLang="de-DE" sz="6000" b="1" dirty="0" err="1">
                <a:solidFill>
                  <a:schemeClr val="bg1"/>
                </a:solidFill>
                <a:latin typeface="Calibri" pitchFamily="32" charset="0"/>
              </a:rPr>
              <a:t>for</a:t>
            </a:r>
            <a:r>
              <a:rPr lang="de-DE" altLang="de-DE" sz="6000" b="1" dirty="0">
                <a:solidFill>
                  <a:schemeClr val="bg1"/>
                </a:solidFill>
                <a:latin typeface="Calibri" pitchFamily="32" charset="0"/>
              </a:rPr>
              <a:t> Pediatric </a:t>
            </a:r>
            <a:r>
              <a:rPr lang="de-DE" altLang="de-DE" sz="6000" b="1" dirty="0" err="1">
                <a:solidFill>
                  <a:schemeClr val="bg1"/>
                </a:solidFill>
                <a:latin typeface="Calibri" pitchFamily="32" charset="0"/>
              </a:rPr>
              <a:t>and</a:t>
            </a:r>
            <a:r>
              <a:rPr lang="de-DE" altLang="de-DE" sz="6000" b="1" dirty="0">
                <a:solidFill>
                  <a:schemeClr val="bg1"/>
                </a:solidFill>
                <a:latin typeface="Calibri" pitchFamily="32" charset="0"/>
              </a:rPr>
              <a:t> </a:t>
            </a:r>
            <a:r>
              <a:rPr lang="de-DE" altLang="de-DE" sz="6000" b="1" dirty="0" err="1">
                <a:solidFill>
                  <a:schemeClr val="bg1"/>
                </a:solidFill>
                <a:latin typeface="Calibri" pitchFamily="32" charset="0"/>
              </a:rPr>
              <a:t>Adolescent</a:t>
            </a:r>
            <a:r>
              <a:rPr lang="de-DE" altLang="de-DE" sz="6000" b="1" dirty="0">
                <a:solidFill>
                  <a:schemeClr val="bg1"/>
                </a:solidFill>
                <a:latin typeface="Calibri" pitchFamily="32" charset="0"/>
              </a:rPr>
              <a:t> Rheumatology</a:t>
            </a:r>
          </a:p>
          <a:p>
            <a:pPr eaLnBrk="1">
              <a:lnSpc>
                <a:spcPct val="102000"/>
              </a:lnSpc>
            </a:pPr>
            <a:r>
              <a:rPr lang="de-DE" altLang="de-DE" sz="6000" b="1" i="1" dirty="0">
                <a:solidFill>
                  <a:schemeClr val="bg1"/>
                </a:solidFill>
                <a:latin typeface="Calibri" pitchFamily="32" charset="0"/>
              </a:rPr>
              <a:t>Rheumatologisches Kompetenzzentrum Nordwestdeutschland </a:t>
            </a:r>
          </a:p>
        </p:txBody>
      </p:sp>
      <p:sp>
        <p:nvSpPr>
          <p:cNvPr id="6" name="Textfeld 5"/>
          <p:cNvSpPr txBox="1"/>
          <p:nvPr/>
        </p:nvSpPr>
        <p:spPr>
          <a:xfrm>
            <a:off x="847758" y="6467383"/>
            <a:ext cx="14244538" cy="865173"/>
          </a:xfrm>
          <a:prstGeom prst="rect">
            <a:avLst/>
          </a:prstGeom>
          <a:noFill/>
          <a:ln w="63500">
            <a:solidFill>
              <a:schemeClr val="accent2">
                <a:lumMod val="75000"/>
              </a:schemeClr>
            </a:solidFill>
          </a:ln>
        </p:spPr>
        <p:txBody>
          <a:bodyPr wrap="square" rtlCol="0">
            <a:spAutoFit/>
          </a:bodyPr>
          <a:lstStyle/>
          <a:p>
            <a:pPr algn="ctr"/>
            <a:r>
              <a:rPr lang="de-DE" sz="5400" b="1" dirty="0" err="1">
                <a:solidFill>
                  <a:srgbClr val="003399"/>
                </a:solidFill>
              </a:rPr>
              <a:t>Introduction</a:t>
            </a:r>
            <a:endParaRPr lang="de-DE" sz="5400" dirty="0"/>
          </a:p>
        </p:txBody>
      </p:sp>
      <p:sp>
        <p:nvSpPr>
          <p:cNvPr id="7" name="Textfeld 6"/>
          <p:cNvSpPr txBox="1"/>
          <p:nvPr/>
        </p:nvSpPr>
        <p:spPr>
          <a:xfrm>
            <a:off x="688570" y="7624110"/>
            <a:ext cx="14273793" cy="3240952"/>
          </a:xfrm>
          <a:prstGeom prst="rect">
            <a:avLst/>
          </a:prstGeom>
          <a:noFill/>
        </p:spPr>
        <p:txBody>
          <a:bodyPr wrap="square" rtlCol="0">
            <a:spAutoFit/>
          </a:bodyPr>
          <a:lstStyle/>
          <a:p>
            <a:pPr algn="just"/>
            <a:r>
              <a:rPr lang="en-US" sz="4400" dirty="0"/>
              <a:t>The PIUS project (Pediatric Internationally consented </a:t>
            </a:r>
            <a:r>
              <a:rPr lang="en-US" sz="4400" dirty="0" err="1"/>
              <a:t>UltraSound</a:t>
            </a:r>
            <a:r>
              <a:rPr lang="en-US" sz="4400" dirty="0"/>
              <a:t> protocols) of the </a:t>
            </a:r>
            <a:r>
              <a:rPr lang="en-US" sz="4400" dirty="0" err="1"/>
              <a:t>PreS</a:t>
            </a:r>
            <a:r>
              <a:rPr lang="en-US" sz="4400" dirty="0"/>
              <a:t> imaging working party aims to develop homogeneous and most sensitive musculoskeletal ultrasound (MSUS) examination protocols for all pediatric joints</a:t>
            </a:r>
          </a:p>
        </p:txBody>
      </p:sp>
      <p:sp>
        <p:nvSpPr>
          <p:cNvPr id="19" name="Textfeld 18"/>
          <p:cNvSpPr txBox="1"/>
          <p:nvPr/>
        </p:nvSpPr>
        <p:spPr>
          <a:xfrm>
            <a:off x="16951871" y="6510134"/>
            <a:ext cx="14409389" cy="865173"/>
          </a:xfrm>
          <a:prstGeom prst="rect">
            <a:avLst/>
          </a:prstGeom>
          <a:noFill/>
          <a:ln w="63500">
            <a:solidFill>
              <a:schemeClr val="accent2">
                <a:lumMod val="75000"/>
              </a:schemeClr>
            </a:solidFill>
          </a:ln>
        </p:spPr>
        <p:txBody>
          <a:bodyPr wrap="square" rtlCol="0">
            <a:spAutoFit/>
          </a:bodyPr>
          <a:lstStyle/>
          <a:p>
            <a:pPr algn="ctr"/>
            <a:r>
              <a:rPr lang="de-DE" sz="5400" b="1" dirty="0" err="1">
                <a:solidFill>
                  <a:srgbClr val="003399"/>
                </a:solidFill>
              </a:rPr>
              <a:t>Methods</a:t>
            </a:r>
            <a:endParaRPr lang="de-DE" sz="5400" dirty="0"/>
          </a:p>
        </p:txBody>
      </p:sp>
      <p:sp>
        <p:nvSpPr>
          <p:cNvPr id="10" name="Textfeld 9"/>
          <p:cNvSpPr txBox="1"/>
          <p:nvPr/>
        </p:nvSpPr>
        <p:spPr>
          <a:xfrm>
            <a:off x="16893620" y="7659784"/>
            <a:ext cx="14409389" cy="7019294"/>
          </a:xfrm>
          <a:prstGeom prst="rect">
            <a:avLst/>
          </a:prstGeom>
          <a:noFill/>
        </p:spPr>
        <p:txBody>
          <a:bodyPr wrap="square" rtlCol="0">
            <a:spAutoFit/>
          </a:bodyPr>
          <a:lstStyle/>
          <a:p>
            <a:pPr algn="just"/>
            <a:r>
              <a:rPr lang="en-US" sz="4400" kern="0" dirty="0"/>
              <a:t>Consecutive JIA patients with clinically confirmed hip arthritis underwent an MSUS-protocol, consented by the Pediatric Rheumatology </a:t>
            </a:r>
            <a:r>
              <a:rPr lang="en-US" sz="4400" kern="0" dirty="0" err="1"/>
              <a:t>european</a:t>
            </a:r>
            <a:r>
              <a:rPr lang="en-US" sz="4400" kern="0" dirty="0"/>
              <a:t> Society (PReS) Imaging Working Party, which included the longitudinal anterior recess view for the evaluation of synovitis using the pediatric OMERACT grading score for B-Mode (BM) and Power-Doppler Mode (PD) views, measurement of the recess size and measurement of the articular capsule thickness. In the transverse plane, femoral head thickness was recorded. Interobserver reliability of BM and PD was first tested</a:t>
            </a:r>
          </a:p>
        </p:txBody>
      </p:sp>
      <p:sp>
        <p:nvSpPr>
          <p:cNvPr id="21" name="Textfeld 20"/>
          <p:cNvSpPr txBox="1"/>
          <p:nvPr/>
        </p:nvSpPr>
        <p:spPr>
          <a:xfrm>
            <a:off x="16909363" y="14963310"/>
            <a:ext cx="14393646" cy="11599073"/>
          </a:xfrm>
          <a:prstGeom prst="rect">
            <a:avLst/>
          </a:prstGeom>
          <a:ln w="63500">
            <a:solidFill>
              <a:schemeClr val="accent2">
                <a:lumMod val="75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de-DE" sz="5400" b="1" dirty="0">
              <a:solidFill>
                <a:srgbClr val="003399"/>
              </a:solidFill>
            </a:endParaRPr>
          </a:p>
          <a:p>
            <a:pPr algn="ctr"/>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5400" b="1" dirty="0">
              <a:solidFill>
                <a:srgbClr val="003399"/>
              </a:solidFill>
            </a:endParaRPr>
          </a:p>
          <a:p>
            <a:endParaRPr lang="de-DE" sz="4800" dirty="0"/>
          </a:p>
        </p:txBody>
      </p:sp>
      <p:sp>
        <p:nvSpPr>
          <p:cNvPr id="22" name="Textfeld 21"/>
          <p:cNvSpPr txBox="1"/>
          <p:nvPr/>
        </p:nvSpPr>
        <p:spPr>
          <a:xfrm>
            <a:off x="688570" y="16713162"/>
            <a:ext cx="14244539" cy="865173"/>
          </a:xfrm>
          <a:prstGeom prst="rect">
            <a:avLst/>
          </a:prstGeom>
          <a:noFill/>
          <a:ln w="63500">
            <a:solidFill>
              <a:schemeClr val="accent2">
                <a:lumMod val="75000"/>
              </a:schemeClr>
            </a:solidFill>
          </a:ln>
        </p:spPr>
        <p:txBody>
          <a:bodyPr wrap="square" rtlCol="0">
            <a:spAutoFit/>
          </a:bodyPr>
          <a:lstStyle/>
          <a:p>
            <a:pPr algn="ctr"/>
            <a:r>
              <a:rPr lang="de-DE" sz="5400" b="1" dirty="0" err="1">
                <a:solidFill>
                  <a:srgbClr val="003399"/>
                </a:solidFill>
              </a:rPr>
              <a:t>Results</a:t>
            </a:r>
            <a:endParaRPr lang="de-DE" sz="5400" dirty="0"/>
          </a:p>
        </p:txBody>
      </p:sp>
      <p:sp>
        <p:nvSpPr>
          <p:cNvPr id="26" name="Textfeld 25"/>
          <p:cNvSpPr txBox="1"/>
          <p:nvPr/>
        </p:nvSpPr>
        <p:spPr>
          <a:xfrm>
            <a:off x="724397" y="11345225"/>
            <a:ext cx="14273792" cy="865173"/>
          </a:xfrm>
          <a:prstGeom prst="rect">
            <a:avLst/>
          </a:prstGeom>
          <a:noFill/>
          <a:ln w="63500">
            <a:solidFill>
              <a:schemeClr val="accent2">
                <a:lumMod val="75000"/>
              </a:schemeClr>
            </a:solidFill>
          </a:ln>
        </p:spPr>
        <p:txBody>
          <a:bodyPr wrap="square" rtlCol="0">
            <a:spAutoFit/>
          </a:bodyPr>
          <a:lstStyle/>
          <a:p>
            <a:pPr algn="ctr"/>
            <a:r>
              <a:rPr lang="de-DE" sz="5400" b="1" dirty="0" err="1">
                <a:solidFill>
                  <a:srgbClr val="003399"/>
                </a:solidFill>
              </a:rPr>
              <a:t>Aims</a:t>
            </a:r>
            <a:endParaRPr lang="de-DE" sz="5400" dirty="0"/>
          </a:p>
        </p:txBody>
      </p:sp>
      <p:sp>
        <p:nvSpPr>
          <p:cNvPr id="28" name="Textfeld 27"/>
          <p:cNvSpPr txBox="1"/>
          <p:nvPr/>
        </p:nvSpPr>
        <p:spPr>
          <a:xfrm>
            <a:off x="16936235" y="27109226"/>
            <a:ext cx="14393646" cy="865173"/>
          </a:xfrm>
          <a:prstGeom prst="rect">
            <a:avLst/>
          </a:prstGeom>
          <a:noFill/>
          <a:ln w="63500">
            <a:solidFill>
              <a:schemeClr val="accent2">
                <a:lumMod val="75000"/>
              </a:schemeClr>
            </a:solidFill>
          </a:ln>
        </p:spPr>
        <p:txBody>
          <a:bodyPr wrap="square" rtlCol="0">
            <a:spAutoFit/>
          </a:bodyPr>
          <a:lstStyle/>
          <a:p>
            <a:pPr algn="ctr"/>
            <a:r>
              <a:rPr lang="de-DE" sz="5400" b="1" dirty="0">
                <a:solidFill>
                  <a:srgbClr val="003399"/>
                </a:solidFill>
              </a:rPr>
              <a:t>PIUS-Hip-Protocol</a:t>
            </a:r>
            <a:endParaRPr lang="de-DE" sz="5400" dirty="0"/>
          </a:p>
        </p:txBody>
      </p:sp>
      <p:sp>
        <p:nvSpPr>
          <p:cNvPr id="29" name="Textfeld 28"/>
          <p:cNvSpPr txBox="1"/>
          <p:nvPr/>
        </p:nvSpPr>
        <p:spPr>
          <a:xfrm>
            <a:off x="688570" y="45996556"/>
            <a:ext cx="30871425" cy="865173"/>
          </a:xfrm>
          <a:prstGeom prst="rect">
            <a:avLst/>
          </a:prstGeom>
          <a:noFill/>
          <a:ln w="63500">
            <a:solidFill>
              <a:schemeClr val="accent2">
                <a:lumMod val="75000"/>
              </a:schemeClr>
            </a:solidFill>
          </a:ln>
        </p:spPr>
        <p:txBody>
          <a:bodyPr wrap="square" rtlCol="0">
            <a:spAutoFit/>
          </a:bodyPr>
          <a:lstStyle/>
          <a:p>
            <a:pPr algn="ctr"/>
            <a:r>
              <a:rPr lang="de-DE" sz="5400" b="1" kern="0" dirty="0">
                <a:solidFill>
                  <a:srgbClr val="003399"/>
                </a:solidFill>
              </a:rPr>
              <a:t>References</a:t>
            </a:r>
          </a:p>
        </p:txBody>
      </p:sp>
      <p:sp>
        <p:nvSpPr>
          <p:cNvPr id="31" name="Textfeld 30"/>
          <p:cNvSpPr txBox="1"/>
          <p:nvPr/>
        </p:nvSpPr>
        <p:spPr>
          <a:xfrm>
            <a:off x="844235" y="40164428"/>
            <a:ext cx="30904991" cy="865173"/>
          </a:xfrm>
          <a:prstGeom prst="rect">
            <a:avLst/>
          </a:prstGeom>
          <a:noFill/>
          <a:ln w="63500">
            <a:solidFill>
              <a:schemeClr val="accent2">
                <a:lumMod val="75000"/>
              </a:schemeClr>
            </a:solidFill>
          </a:ln>
        </p:spPr>
        <p:txBody>
          <a:bodyPr wrap="square" rtlCol="0">
            <a:spAutoFit/>
          </a:bodyPr>
          <a:lstStyle/>
          <a:p>
            <a:pPr algn="ctr"/>
            <a:r>
              <a:rPr lang="de-DE" sz="5400" b="1" kern="0" dirty="0" err="1">
                <a:solidFill>
                  <a:srgbClr val="003399"/>
                </a:solidFill>
              </a:rPr>
              <a:t>Conclusions</a:t>
            </a:r>
            <a:endParaRPr lang="de-DE" sz="5400" b="1" kern="0" dirty="0">
              <a:solidFill>
                <a:srgbClr val="003399"/>
              </a:solidFill>
            </a:endParaRPr>
          </a:p>
        </p:txBody>
      </p:sp>
      <p:sp>
        <p:nvSpPr>
          <p:cNvPr id="5" name="Rechteck 4"/>
          <p:cNvSpPr/>
          <p:nvPr/>
        </p:nvSpPr>
        <p:spPr bwMode="auto">
          <a:xfrm>
            <a:off x="6120905" y="33972798"/>
            <a:ext cx="864096" cy="7920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pPr>
            <a:endParaRPr kumimoji="0" lang="de-DE" sz="1800" b="0" i="0" u="none" strike="noStrike" cap="none" normalizeH="0" baseline="0">
              <a:ln>
                <a:noFill/>
              </a:ln>
              <a:effectLst/>
              <a:latin typeface="Arial" charset="0"/>
              <a:cs typeface="Arial Unicode MS" charset="0"/>
            </a:endParaRPr>
          </a:p>
        </p:txBody>
      </p:sp>
      <p:sp>
        <p:nvSpPr>
          <p:cNvPr id="8" name="Textfeld 7"/>
          <p:cNvSpPr txBox="1"/>
          <p:nvPr/>
        </p:nvSpPr>
        <p:spPr>
          <a:xfrm>
            <a:off x="579041" y="12520794"/>
            <a:ext cx="14409392" cy="4500399"/>
          </a:xfrm>
          <a:prstGeom prst="rect">
            <a:avLst/>
          </a:prstGeom>
          <a:noFill/>
        </p:spPr>
        <p:txBody>
          <a:bodyPr wrap="square" rtlCol="0">
            <a:spAutoFit/>
          </a:bodyPr>
          <a:lstStyle/>
          <a:p>
            <a:pPr lvl="0" algn="just"/>
            <a:r>
              <a:rPr lang="en-US" sz="4400" dirty="0">
                <a:solidFill>
                  <a:srgbClr val="000000"/>
                </a:solidFill>
              </a:rPr>
              <a:t>To evaluate the sensitivity of pediatric musculoskeletal ultrasound (MSUS) for the detection of hip arthritis in patients with juvenile idiopathic arthritis (JIA) and secondly, to measure the articular capsule thickness and femoral head cartilage thickness in hip joints with and without arthritis. </a:t>
            </a:r>
          </a:p>
          <a:p>
            <a:pPr lvl="0" algn="just"/>
            <a:endParaRPr lang="en-US" sz="4400" dirty="0">
              <a:solidFill>
                <a:srgbClr val="000000"/>
              </a:solidFill>
            </a:endParaRPr>
          </a:p>
        </p:txBody>
      </p:sp>
      <p:sp>
        <p:nvSpPr>
          <p:cNvPr id="42" name="Textfeld 41"/>
          <p:cNvSpPr txBox="1"/>
          <p:nvPr/>
        </p:nvSpPr>
        <p:spPr>
          <a:xfrm>
            <a:off x="524495" y="26966174"/>
            <a:ext cx="14409392" cy="1008225"/>
          </a:xfrm>
          <a:prstGeom prst="rect">
            <a:avLst/>
          </a:prstGeom>
          <a:noFill/>
        </p:spPr>
        <p:txBody>
          <a:bodyPr wrap="square" rtlCol="0">
            <a:spAutoFit/>
          </a:bodyPr>
          <a:lstStyle/>
          <a:p>
            <a:r>
              <a:rPr lang="de-DE" sz="3200" b="1" dirty="0">
                <a:solidFill>
                  <a:srgbClr val="0070C0"/>
                </a:solidFill>
              </a:rPr>
              <a:t>Table 1: </a:t>
            </a:r>
            <a:r>
              <a:rPr lang="en-US" sz="3200" dirty="0">
                <a:solidFill>
                  <a:srgbClr val="0070C0"/>
                </a:solidFill>
              </a:rPr>
              <a:t>B-Mode and Power-Doppler-Mode findings in the anterior longitudinal view hip joints with and without clinical arthritis</a:t>
            </a:r>
            <a:endParaRPr lang="de-DE" sz="3200" dirty="0">
              <a:solidFill>
                <a:srgbClr val="0070C0"/>
              </a:solidFill>
            </a:endParaRPr>
          </a:p>
        </p:txBody>
      </p:sp>
      <p:pic>
        <p:nvPicPr>
          <p:cNvPr id="15" name="Grafik 14" descr="Ein Bild, das Person, Screenshot, Natur, Pinsel enthält.&#10;&#10;Automatisch generierte Beschreibung">
            <a:extLst>
              <a:ext uri="{FF2B5EF4-FFF2-40B4-BE49-F238E27FC236}">
                <a16:creationId xmlns:a16="http://schemas.microsoft.com/office/drawing/2014/main" id="{BB747D57-E0F1-F371-8CFA-AAE49D7A70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52425" y="15185467"/>
            <a:ext cx="5279265" cy="11222945"/>
          </a:xfrm>
          <a:prstGeom prst="rect">
            <a:avLst/>
          </a:prstGeom>
        </p:spPr>
      </p:pic>
      <p:pic>
        <p:nvPicPr>
          <p:cNvPr id="18" name="Grafik 17" descr="Ein Bild, das Wasser, Person, Kunst enthält.&#10;&#10;Automatisch generierte Beschreibung">
            <a:extLst>
              <a:ext uri="{FF2B5EF4-FFF2-40B4-BE49-F238E27FC236}">
                <a16:creationId xmlns:a16="http://schemas.microsoft.com/office/drawing/2014/main" id="{28BDEC4A-78DA-F787-D8D8-5E4A1465F4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86534" y="15168714"/>
            <a:ext cx="8561632" cy="5957550"/>
          </a:xfrm>
          <a:prstGeom prst="rect">
            <a:avLst/>
          </a:prstGeom>
        </p:spPr>
      </p:pic>
      <p:pic>
        <p:nvPicPr>
          <p:cNvPr id="25" name="Grafik 24" descr="Ein Bild, das medizinische Bildgebung, Radiologie, medizinisches Bildgebungsverfahren, medizinisch enthält.&#10;&#10;Automatisch generierte Beschreibung">
            <a:extLst>
              <a:ext uri="{FF2B5EF4-FFF2-40B4-BE49-F238E27FC236}">
                <a16:creationId xmlns:a16="http://schemas.microsoft.com/office/drawing/2014/main" id="{581F59F8-BBA1-6FA6-703D-48BFF19549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586534" y="21331668"/>
            <a:ext cx="8561631" cy="5063965"/>
          </a:xfrm>
          <a:prstGeom prst="rect">
            <a:avLst/>
          </a:prstGeom>
        </p:spPr>
      </p:pic>
      <p:pic>
        <p:nvPicPr>
          <p:cNvPr id="32" name="Grafik 31" descr="Ein Bild, das Text, Screenshot, Schwimmen enthält.&#10;&#10;Automatisch generierte Beschreibung">
            <a:extLst>
              <a:ext uri="{FF2B5EF4-FFF2-40B4-BE49-F238E27FC236}">
                <a16:creationId xmlns:a16="http://schemas.microsoft.com/office/drawing/2014/main" id="{079E1005-7910-3C80-9545-DF140324471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951870" y="28371278"/>
            <a:ext cx="14378011" cy="11203040"/>
          </a:xfrm>
          <a:prstGeom prst="rect">
            <a:avLst/>
          </a:prstGeom>
          <a:ln w="66675" cap="sq">
            <a:solidFill>
              <a:schemeClr val="accent2">
                <a:lumMod val="75000"/>
              </a:schemeClr>
            </a:solidFill>
            <a:miter lim="800000"/>
          </a:ln>
          <a:effectLst>
            <a:outerShdw blurRad="57150" dist="50800" dir="2700000" algn="tl" rotWithShape="0">
              <a:srgbClr val="000000">
                <a:alpha val="40000"/>
              </a:srgbClr>
            </a:outerShdw>
          </a:effectLst>
        </p:spPr>
      </p:pic>
      <p:pic>
        <p:nvPicPr>
          <p:cNvPr id="35" name="Grafik 34">
            <a:extLst>
              <a:ext uri="{FF2B5EF4-FFF2-40B4-BE49-F238E27FC236}">
                <a16:creationId xmlns:a16="http://schemas.microsoft.com/office/drawing/2014/main" id="{99C5EA6B-7C44-B584-A3E6-CA594EE20DFB}"/>
              </a:ext>
            </a:extLst>
          </p:cNvPr>
          <p:cNvPicPr>
            <a:picLocks noChangeAspect="1"/>
          </p:cNvPicPr>
          <p:nvPr/>
        </p:nvPicPr>
        <p:blipFill>
          <a:blip r:embed="rId8"/>
          <a:stretch>
            <a:fillRect/>
          </a:stretch>
        </p:blipFill>
        <p:spPr>
          <a:xfrm>
            <a:off x="201775" y="27780428"/>
            <a:ext cx="15266041" cy="7321371"/>
          </a:xfrm>
          <a:prstGeom prst="rect">
            <a:avLst/>
          </a:prstGeom>
        </p:spPr>
      </p:pic>
      <p:pic>
        <p:nvPicPr>
          <p:cNvPr id="38" name="Grafik 37">
            <a:extLst>
              <a:ext uri="{FF2B5EF4-FFF2-40B4-BE49-F238E27FC236}">
                <a16:creationId xmlns:a16="http://schemas.microsoft.com/office/drawing/2014/main" id="{679296E3-3289-ACDE-39FC-99F2EFC17BB2}"/>
              </a:ext>
            </a:extLst>
          </p:cNvPr>
          <p:cNvPicPr>
            <a:picLocks noChangeAspect="1"/>
          </p:cNvPicPr>
          <p:nvPr/>
        </p:nvPicPr>
        <p:blipFill>
          <a:blip r:embed="rId9"/>
          <a:srcRect b="24878"/>
          <a:stretch/>
        </p:blipFill>
        <p:spPr>
          <a:xfrm>
            <a:off x="495352" y="35751356"/>
            <a:ext cx="14660228" cy="3331110"/>
          </a:xfrm>
          <a:prstGeom prst="rect">
            <a:avLst/>
          </a:prstGeom>
        </p:spPr>
      </p:pic>
      <p:sp>
        <p:nvSpPr>
          <p:cNvPr id="39" name="Textfeld 38">
            <a:extLst>
              <a:ext uri="{FF2B5EF4-FFF2-40B4-BE49-F238E27FC236}">
                <a16:creationId xmlns:a16="http://schemas.microsoft.com/office/drawing/2014/main" id="{28F689DC-565F-0797-14FB-0432F056A5F9}"/>
              </a:ext>
            </a:extLst>
          </p:cNvPr>
          <p:cNvSpPr txBox="1"/>
          <p:nvPr/>
        </p:nvSpPr>
        <p:spPr>
          <a:xfrm>
            <a:off x="450105" y="34838624"/>
            <a:ext cx="14409392" cy="1008225"/>
          </a:xfrm>
          <a:prstGeom prst="rect">
            <a:avLst/>
          </a:prstGeom>
          <a:noFill/>
        </p:spPr>
        <p:txBody>
          <a:bodyPr wrap="square" rtlCol="0">
            <a:spAutoFit/>
          </a:bodyPr>
          <a:lstStyle/>
          <a:p>
            <a:r>
              <a:rPr lang="de-DE" sz="3200" b="1" dirty="0">
                <a:solidFill>
                  <a:srgbClr val="0070C0"/>
                </a:solidFill>
              </a:rPr>
              <a:t>Table 2: </a:t>
            </a:r>
            <a:r>
              <a:rPr lang="en-US" sz="3200" dirty="0">
                <a:solidFill>
                  <a:srgbClr val="0070C0"/>
                </a:solidFill>
              </a:rPr>
              <a:t>B-Mode and Power-Doppler-Mode positivity in the anterior longitudinal view of hips with and without arthritis</a:t>
            </a:r>
            <a:endParaRPr lang="de-DE" sz="3200" dirty="0">
              <a:solidFill>
                <a:srgbClr val="0070C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Larissa">
  <a:themeElements>
    <a:clrScheme name="Lariss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Arial"/>
        <a:ea typeface=""/>
        <a:cs typeface="Arial Unicode MS"/>
      </a:majorFont>
      <a:minorFont>
        <a:latin typeface="Arial"/>
        <a:ea typeface=""/>
        <a:cs typeface="Arial Unicode MS"/>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de-DE" sz="1800" b="0" i="0" u="none" strike="noStrike" cap="none" normalizeH="0" baseline="0" smtClean="0">
            <a:ln>
              <a:noFill/>
            </a:ln>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altLang="de-DE" sz="1800" b="0" i="0" u="none" strike="noStrike" cap="none" normalizeH="0" baseline="0" smtClean="0">
            <a:ln>
              <a:noFill/>
            </a:ln>
            <a:effectLst/>
            <a:latin typeface="Arial" charset="0"/>
            <a:cs typeface="Arial Unicode MS" charset="0"/>
          </a:defRPr>
        </a:defPPr>
      </a:lstStyle>
    </a:lnDef>
  </a:objectDefaults>
  <a:extraClrSchemeLst>
    <a:extraClrScheme>
      <a:clrScheme name="Lariss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ariss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Lariss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ariss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ariss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ariss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Lariss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653</Words>
  <Application>Microsoft Office PowerPoint</Application>
  <PresentationFormat>Benutzerdefiniert</PresentationFormat>
  <Paragraphs>35</Paragraphs>
  <Slides>1</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Times New Roman</vt:lpstr>
      <vt:lpstr>Larissa</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Thomas Korthals</dc:creator>
  <cp:lastModifiedBy>Windschall, Dr. med. D.</cp:lastModifiedBy>
  <cp:revision>132</cp:revision>
  <cp:lastPrinted>2025-03-03T11:54:54Z</cp:lastPrinted>
  <dcterms:created xsi:type="dcterms:W3CDTF">2024-07-25T13:54:01Z</dcterms:created>
  <dcterms:modified xsi:type="dcterms:W3CDTF">2025-03-03T13:59:10Z</dcterms:modified>
</cp:coreProperties>
</file>