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
  </p:notesMasterIdLst>
  <p:handoutMasterIdLst>
    <p:handoutMasterId r:id="rId4"/>
  </p:handoutMasterIdLst>
  <p:sldIdLst>
    <p:sldId id="258" r:id="rId2"/>
  </p:sldIdLst>
  <p:sldSz cx="32405638" cy="51206400"/>
  <p:notesSz cx="6858000" cy="9945688"/>
  <p:defaultTextStyle>
    <a:defPPr>
      <a:defRPr lang="en-GB"/>
    </a:defPPr>
    <a:lvl1pPr algn="l" rtl="0" fontAlgn="base">
      <a:spcBef>
        <a:spcPct val="0"/>
      </a:spcBef>
      <a:spcAft>
        <a:spcPct val="0"/>
      </a:spcAft>
      <a:defRPr sz="9400" kern="1200">
        <a:solidFill>
          <a:schemeClr val="tx1"/>
        </a:solidFill>
        <a:latin typeface="Arial" charset="0"/>
        <a:ea typeface="+mn-ea"/>
        <a:cs typeface="+mn-cs"/>
      </a:defRPr>
    </a:lvl1pPr>
    <a:lvl2pPr marL="522991" algn="l" rtl="0" fontAlgn="base">
      <a:spcBef>
        <a:spcPct val="0"/>
      </a:spcBef>
      <a:spcAft>
        <a:spcPct val="0"/>
      </a:spcAft>
      <a:defRPr sz="9400" kern="1200">
        <a:solidFill>
          <a:schemeClr val="tx1"/>
        </a:solidFill>
        <a:latin typeface="Arial" charset="0"/>
        <a:ea typeface="+mn-ea"/>
        <a:cs typeface="+mn-cs"/>
      </a:defRPr>
    </a:lvl2pPr>
    <a:lvl3pPr marL="1045982" algn="l" rtl="0" fontAlgn="base">
      <a:spcBef>
        <a:spcPct val="0"/>
      </a:spcBef>
      <a:spcAft>
        <a:spcPct val="0"/>
      </a:spcAft>
      <a:defRPr sz="9400" kern="1200">
        <a:solidFill>
          <a:schemeClr val="tx1"/>
        </a:solidFill>
        <a:latin typeface="Arial" charset="0"/>
        <a:ea typeface="+mn-ea"/>
        <a:cs typeface="+mn-cs"/>
      </a:defRPr>
    </a:lvl3pPr>
    <a:lvl4pPr marL="1568973" algn="l" rtl="0" fontAlgn="base">
      <a:spcBef>
        <a:spcPct val="0"/>
      </a:spcBef>
      <a:spcAft>
        <a:spcPct val="0"/>
      </a:spcAft>
      <a:defRPr sz="9400" kern="1200">
        <a:solidFill>
          <a:schemeClr val="tx1"/>
        </a:solidFill>
        <a:latin typeface="Arial" charset="0"/>
        <a:ea typeface="+mn-ea"/>
        <a:cs typeface="+mn-cs"/>
      </a:defRPr>
    </a:lvl4pPr>
    <a:lvl5pPr marL="2091964" algn="l" rtl="0" fontAlgn="base">
      <a:spcBef>
        <a:spcPct val="0"/>
      </a:spcBef>
      <a:spcAft>
        <a:spcPct val="0"/>
      </a:spcAft>
      <a:defRPr sz="9400" kern="1200">
        <a:solidFill>
          <a:schemeClr val="tx1"/>
        </a:solidFill>
        <a:latin typeface="Arial" charset="0"/>
        <a:ea typeface="+mn-ea"/>
        <a:cs typeface="+mn-cs"/>
      </a:defRPr>
    </a:lvl5pPr>
    <a:lvl6pPr marL="2614955" algn="l" defTabSz="1045982" rtl="0" eaLnBrk="1" latinLnBrk="0" hangingPunct="1">
      <a:defRPr sz="9400" kern="1200">
        <a:solidFill>
          <a:schemeClr val="tx1"/>
        </a:solidFill>
        <a:latin typeface="Arial" charset="0"/>
        <a:ea typeface="+mn-ea"/>
        <a:cs typeface="+mn-cs"/>
      </a:defRPr>
    </a:lvl6pPr>
    <a:lvl7pPr marL="3137946" algn="l" defTabSz="1045982" rtl="0" eaLnBrk="1" latinLnBrk="0" hangingPunct="1">
      <a:defRPr sz="9400" kern="1200">
        <a:solidFill>
          <a:schemeClr val="tx1"/>
        </a:solidFill>
        <a:latin typeface="Arial" charset="0"/>
        <a:ea typeface="+mn-ea"/>
        <a:cs typeface="+mn-cs"/>
      </a:defRPr>
    </a:lvl7pPr>
    <a:lvl8pPr marL="3660938" algn="l" defTabSz="1045982" rtl="0" eaLnBrk="1" latinLnBrk="0" hangingPunct="1">
      <a:defRPr sz="9400" kern="1200">
        <a:solidFill>
          <a:schemeClr val="tx1"/>
        </a:solidFill>
        <a:latin typeface="Arial" charset="0"/>
        <a:ea typeface="+mn-ea"/>
        <a:cs typeface="+mn-cs"/>
      </a:defRPr>
    </a:lvl8pPr>
    <a:lvl9pPr marL="4183929" algn="l" defTabSz="1045982" rtl="0" eaLnBrk="1" latinLnBrk="0" hangingPunct="1">
      <a:defRPr sz="9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8653">
          <p15:clr>
            <a:srgbClr val="A4A3A4"/>
          </p15:clr>
        </p15:guide>
        <p15:guide id="2" pos="19575">
          <p15:clr>
            <a:srgbClr val="A4A3A4"/>
          </p15:clr>
        </p15:guide>
        <p15:guide id="3" pos="6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3653"/>
    <a:srgbClr val="0096FF"/>
    <a:srgbClr val="005392"/>
    <a:srgbClr val="FF9300"/>
    <a:srgbClr val="AE0917"/>
    <a:srgbClr val="C00000"/>
    <a:srgbClr val="003E6C"/>
    <a:srgbClr val="F0F0F0"/>
    <a:srgbClr val="7600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1429" autoAdjust="0"/>
    <p:restoredTop sz="95194" autoAdjust="0"/>
  </p:normalViewPr>
  <p:slideViewPr>
    <p:cSldViewPr>
      <p:cViewPr>
        <p:scale>
          <a:sx n="10" d="100"/>
          <a:sy n="10" d="100"/>
        </p:scale>
        <p:origin x="4458" y="1290"/>
      </p:cViewPr>
      <p:guideLst>
        <p:guide orient="horz" pos="18653"/>
        <p:guide pos="19575"/>
        <p:guide pos="688"/>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2583" tIns="46292" rIns="92583" bIns="46292" numCol="1" anchor="t" anchorCtr="0" compatLnSpc="1">
            <a:prstTxWarp prst="textNoShape">
              <a:avLst/>
            </a:prstTxWarp>
          </a:bodyPr>
          <a:lstStyle>
            <a:lvl1pPr>
              <a:defRPr sz="1200"/>
            </a:lvl1pPr>
          </a:lstStyle>
          <a:p>
            <a:pPr>
              <a:defRPr/>
            </a:pPr>
            <a:endParaRPr lang="de-DE"/>
          </a:p>
        </p:txBody>
      </p:sp>
      <p:sp>
        <p:nvSpPr>
          <p:cNvPr id="16387" name="Rectangle 3"/>
          <p:cNvSpPr>
            <a:spLocks noGrp="1" noChangeArrowheads="1"/>
          </p:cNvSpPr>
          <p:nvPr>
            <p:ph type="dt" sz="quarter" idx="1"/>
          </p:nvPr>
        </p:nvSpPr>
        <p:spPr bwMode="auto">
          <a:xfrm>
            <a:off x="3884613" y="0"/>
            <a:ext cx="2971800" cy="497285"/>
          </a:xfrm>
          <a:prstGeom prst="rect">
            <a:avLst/>
          </a:prstGeom>
          <a:noFill/>
          <a:ln w="9525">
            <a:noFill/>
            <a:miter lim="800000"/>
            <a:headEnd/>
            <a:tailEnd/>
          </a:ln>
          <a:effectLst/>
        </p:spPr>
        <p:txBody>
          <a:bodyPr vert="horz" wrap="square" lIns="92583" tIns="46292" rIns="92583" bIns="46292" numCol="1" anchor="t" anchorCtr="0" compatLnSpc="1">
            <a:prstTxWarp prst="textNoShape">
              <a:avLst/>
            </a:prstTxWarp>
          </a:bodyPr>
          <a:lstStyle>
            <a:lvl1pPr algn="r">
              <a:defRPr sz="1200"/>
            </a:lvl1pPr>
          </a:lstStyle>
          <a:p>
            <a:pPr>
              <a:defRPr/>
            </a:pPr>
            <a:endParaRPr lang="de-DE"/>
          </a:p>
        </p:txBody>
      </p:sp>
      <p:sp>
        <p:nvSpPr>
          <p:cNvPr id="16388" name="Rectangle 4"/>
          <p:cNvSpPr>
            <a:spLocks noGrp="1" noChangeArrowheads="1"/>
          </p:cNvSpPr>
          <p:nvPr>
            <p:ph type="ftr" sz="quarter" idx="2"/>
          </p:nvPr>
        </p:nvSpPr>
        <p:spPr bwMode="auto">
          <a:xfrm>
            <a:off x="0" y="9446677"/>
            <a:ext cx="2971800" cy="497285"/>
          </a:xfrm>
          <a:prstGeom prst="rect">
            <a:avLst/>
          </a:prstGeom>
          <a:noFill/>
          <a:ln w="9525">
            <a:noFill/>
            <a:miter lim="800000"/>
            <a:headEnd/>
            <a:tailEnd/>
          </a:ln>
          <a:effectLst/>
        </p:spPr>
        <p:txBody>
          <a:bodyPr vert="horz" wrap="square" lIns="92583" tIns="46292" rIns="92583" bIns="46292" numCol="1" anchor="b" anchorCtr="0" compatLnSpc="1">
            <a:prstTxWarp prst="textNoShape">
              <a:avLst/>
            </a:prstTxWarp>
          </a:bodyPr>
          <a:lstStyle>
            <a:lvl1pPr>
              <a:defRPr sz="1200"/>
            </a:lvl1pPr>
          </a:lstStyle>
          <a:p>
            <a:pPr>
              <a:defRPr/>
            </a:pPr>
            <a:endParaRPr lang="de-DE"/>
          </a:p>
        </p:txBody>
      </p:sp>
      <p:sp>
        <p:nvSpPr>
          <p:cNvPr id="16389" name="Rectangle 5"/>
          <p:cNvSpPr>
            <a:spLocks noGrp="1" noChangeArrowheads="1"/>
          </p:cNvSpPr>
          <p:nvPr>
            <p:ph type="sldNum" sz="quarter" idx="3"/>
          </p:nvPr>
        </p:nvSpPr>
        <p:spPr bwMode="auto">
          <a:xfrm>
            <a:off x="3884613" y="9446677"/>
            <a:ext cx="2971800" cy="497285"/>
          </a:xfrm>
          <a:prstGeom prst="rect">
            <a:avLst/>
          </a:prstGeom>
          <a:noFill/>
          <a:ln w="9525">
            <a:noFill/>
            <a:miter lim="800000"/>
            <a:headEnd/>
            <a:tailEnd/>
          </a:ln>
          <a:effectLst/>
        </p:spPr>
        <p:txBody>
          <a:bodyPr vert="horz" wrap="square" lIns="92583" tIns="46292" rIns="92583" bIns="46292" numCol="1" anchor="b" anchorCtr="0" compatLnSpc="1">
            <a:prstTxWarp prst="textNoShape">
              <a:avLst/>
            </a:prstTxWarp>
          </a:bodyPr>
          <a:lstStyle>
            <a:lvl1pPr algn="r">
              <a:defRPr sz="1200"/>
            </a:lvl1pPr>
          </a:lstStyle>
          <a:p>
            <a:pPr>
              <a:defRPr/>
            </a:pPr>
            <a:fld id="{A8CC777F-2469-426C-8156-21D4F66F13D1}" type="slidenum">
              <a:rPr lang="de-DE"/>
              <a:pPr>
                <a:defRPr/>
              </a:pPr>
              <a:t>‹Nr.›</a:t>
            </a:fld>
            <a:endParaRPr lang="de-DE"/>
          </a:p>
        </p:txBody>
      </p:sp>
    </p:spTree>
    <p:extLst>
      <p:ext uri="{BB962C8B-B14F-4D97-AF65-F5344CB8AC3E}">
        <p14:creationId xmlns:p14="http://schemas.microsoft.com/office/powerpoint/2010/main" val="954883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2583" tIns="46292" rIns="92583" bIns="46292" numCol="1" anchor="t" anchorCtr="0" compatLnSpc="1">
            <a:prstTxWarp prst="textNoShape">
              <a:avLst/>
            </a:prstTxWarp>
          </a:bodyPr>
          <a:lstStyle>
            <a:lvl1pPr>
              <a:defRPr sz="1200"/>
            </a:lvl1pPr>
          </a:lstStyle>
          <a:p>
            <a:pPr>
              <a:defRPr/>
            </a:pPr>
            <a:endParaRPr lang="de-DE"/>
          </a:p>
        </p:txBody>
      </p:sp>
      <p:sp>
        <p:nvSpPr>
          <p:cNvPr id="17411" name="Rectangle 3"/>
          <p:cNvSpPr>
            <a:spLocks noGrp="1" noChangeArrowheads="1"/>
          </p:cNvSpPr>
          <p:nvPr>
            <p:ph type="dt" idx="1"/>
          </p:nvPr>
        </p:nvSpPr>
        <p:spPr bwMode="auto">
          <a:xfrm>
            <a:off x="3884613" y="0"/>
            <a:ext cx="2971800" cy="497285"/>
          </a:xfrm>
          <a:prstGeom prst="rect">
            <a:avLst/>
          </a:prstGeom>
          <a:noFill/>
          <a:ln w="9525">
            <a:noFill/>
            <a:miter lim="800000"/>
            <a:headEnd/>
            <a:tailEnd/>
          </a:ln>
          <a:effectLst/>
        </p:spPr>
        <p:txBody>
          <a:bodyPr vert="horz" wrap="square" lIns="92583" tIns="46292" rIns="92583" bIns="46292" numCol="1" anchor="t" anchorCtr="0" compatLnSpc="1">
            <a:prstTxWarp prst="textNoShape">
              <a:avLst/>
            </a:prstTxWarp>
          </a:bodyPr>
          <a:lstStyle>
            <a:lvl1pPr algn="r">
              <a:defRPr sz="1200"/>
            </a:lvl1pPr>
          </a:lstStyle>
          <a:p>
            <a:pPr>
              <a:defRPr/>
            </a:pPr>
            <a:endParaRPr lang="de-DE"/>
          </a:p>
        </p:txBody>
      </p:sp>
      <p:sp>
        <p:nvSpPr>
          <p:cNvPr id="13316" name="Rectangle 4"/>
          <p:cNvSpPr>
            <a:spLocks noGrp="1" noRot="1" noChangeAspect="1" noChangeArrowheads="1" noTextEdit="1"/>
          </p:cNvSpPr>
          <p:nvPr>
            <p:ph type="sldImg" idx="2"/>
          </p:nvPr>
        </p:nvSpPr>
        <p:spPr bwMode="auto">
          <a:xfrm>
            <a:off x="2249488" y="746125"/>
            <a:ext cx="2359025" cy="3729038"/>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85800" y="4724203"/>
            <a:ext cx="5486400" cy="4475559"/>
          </a:xfrm>
          <a:prstGeom prst="rect">
            <a:avLst/>
          </a:prstGeom>
          <a:noFill/>
          <a:ln w="9525">
            <a:noFill/>
            <a:miter lim="800000"/>
            <a:headEnd/>
            <a:tailEnd/>
          </a:ln>
          <a:effectLst/>
        </p:spPr>
        <p:txBody>
          <a:bodyPr vert="horz" wrap="square" lIns="92583" tIns="46292" rIns="92583" bIns="46292"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7414" name="Rectangle 6"/>
          <p:cNvSpPr>
            <a:spLocks noGrp="1" noChangeArrowheads="1"/>
          </p:cNvSpPr>
          <p:nvPr>
            <p:ph type="ftr" sz="quarter" idx="4"/>
          </p:nvPr>
        </p:nvSpPr>
        <p:spPr bwMode="auto">
          <a:xfrm>
            <a:off x="0" y="9446677"/>
            <a:ext cx="2971800" cy="497285"/>
          </a:xfrm>
          <a:prstGeom prst="rect">
            <a:avLst/>
          </a:prstGeom>
          <a:noFill/>
          <a:ln w="9525">
            <a:noFill/>
            <a:miter lim="800000"/>
            <a:headEnd/>
            <a:tailEnd/>
          </a:ln>
          <a:effectLst/>
        </p:spPr>
        <p:txBody>
          <a:bodyPr vert="horz" wrap="square" lIns="92583" tIns="46292" rIns="92583" bIns="46292" numCol="1" anchor="b" anchorCtr="0" compatLnSpc="1">
            <a:prstTxWarp prst="textNoShape">
              <a:avLst/>
            </a:prstTxWarp>
          </a:bodyPr>
          <a:lstStyle>
            <a:lvl1pPr>
              <a:defRPr sz="1200"/>
            </a:lvl1pPr>
          </a:lstStyle>
          <a:p>
            <a:pPr>
              <a:defRPr/>
            </a:pPr>
            <a:endParaRPr lang="de-DE"/>
          </a:p>
        </p:txBody>
      </p:sp>
      <p:sp>
        <p:nvSpPr>
          <p:cNvPr id="17415" name="Rectangle 7"/>
          <p:cNvSpPr>
            <a:spLocks noGrp="1" noChangeArrowheads="1"/>
          </p:cNvSpPr>
          <p:nvPr>
            <p:ph type="sldNum" sz="quarter" idx="5"/>
          </p:nvPr>
        </p:nvSpPr>
        <p:spPr bwMode="auto">
          <a:xfrm>
            <a:off x="3884613" y="9446677"/>
            <a:ext cx="2971800" cy="497285"/>
          </a:xfrm>
          <a:prstGeom prst="rect">
            <a:avLst/>
          </a:prstGeom>
          <a:noFill/>
          <a:ln w="9525">
            <a:noFill/>
            <a:miter lim="800000"/>
            <a:headEnd/>
            <a:tailEnd/>
          </a:ln>
          <a:effectLst/>
        </p:spPr>
        <p:txBody>
          <a:bodyPr vert="horz" wrap="square" lIns="92583" tIns="46292" rIns="92583" bIns="46292" numCol="1" anchor="b" anchorCtr="0" compatLnSpc="1">
            <a:prstTxWarp prst="textNoShape">
              <a:avLst/>
            </a:prstTxWarp>
          </a:bodyPr>
          <a:lstStyle>
            <a:lvl1pPr algn="r">
              <a:defRPr sz="1200"/>
            </a:lvl1pPr>
          </a:lstStyle>
          <a:p>
            <a:pPr>
              <a:defRPr/>
            </a:pPr>
            <a:fld id="{D4E244D3-8418-4846-8D68-446C9E32FEF8}" type="slidenum">
              <a:rPr lang="de-DE"/>
              <a:pPr>
                <a:defRPr/>
              </a:pPr>
              <a:t>‹Nr.›</a:t>
            </a:fld>
            <a:endParaRPr lang="de-DE"/>
          </a:p>
        </p:txBody>
      </p:sp>
    </p:spTree>
    <p:extLst>
      <p:ext uri="{BB962C8B-B14F-4D97-AF65-F5344CB8AC3E}">
        <p14:creationId xmlns:p14="http://schemas.microsoft.com/office/powerpoint/2010/main" val="13023467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522991" algn="l" rtl="0" eaLnBrk="0" fontAlgn="base" hangingPunct="0">
      <a:spcBef>
        <a:spcPct val="30000"/>
      </a:spcBef>
      <a:spcAft>
        <a:spcPct val="0"/>
      </a:spcAft>
      <a:defRPr sz="1400" kern="1200">
        <a:solidFill>
          <a:schemeClr val="tx1"/>
        </a:solidFill>
        <a:latin typeface="Arial" charset="0"/>
        <a:ea typeface="+mn-ea"/>
        <a:cs typeface="+mn-cs"/>
      </a:defRPr>
    </a:lvl2pPr>
    <a:lvl3pPr marL="1045982" algn="l" rtl="0" eaLnBrk="0" fontAlgn="base" hangingPunct="0">
      <a:spcBef>
        <a:spcPct val="30000"/>
      </a:spcBef>
      <a:spcAft>
        <a:spcPct val="0"/>
      </a:spcAft>
      <a:defRPr sz="1400" kern="1200">
        <a:solidFill>
          <a:schemeClr val="tx1"/>
        </a:solidFill>
        <a:latin typeface="Arial" charset="0"/>
        <a:ea typeface="+mn-ea"/>
        <a:cs typeface="+mn-cs"/>
      </a:defRPr>
    </a:lvl3pPr>
    <a:lvl4pPr marL="1568973" algn="l" rtl="0" eaLnBrk="0" fontAlgn="base" hangingPunct="0">
      <a:spcBef>
        <a:spcPct val="30000"/>
      </a:spcBef>
      <a:spcAft>
        <a:spcPct val="0"/>
      </a:spcAft>
      <a:defRPr sz="1400" kern="1200">
        <a:solidFill>
          <a:schemeClr val="tx1"/>
        </a:solidFill>
        <a:latin typeface="Arial" charset="0"/>
        <a:ea typeface="+mn-ea"/>
        <a:cs typeface="+mn-cs"/>
      </a:defRPr>
    </a:lvl4pPr>
    <a:lvl5pPr marL="2091964" algn="l" rtl="0" eaLnBrk="0" fontAlgn="base" hangingPunct="0">
      <a:spcBef>
        <a:spcPct val="30000"/>
      </a:spcBef>
      <a:spcAft>
        <a:spcPct val="0"/>
      </a:spcAft>
      <a:defRPr sz="1400" kern="1200">
        <a:solidFill>
          <a:schemeClr val="tx1"/>
        </a:solidFill>
        <a:latin typeface="Arial" charset="0"/>
        <a:ea typeface="+mn-ea"/>
        <a:cs typeface="+mn-cs"/>
      </a:defRPr>
    </a:lvl5pPr>
    <a:lvl6pPr marL="2614955" algn="l" defTabSz="1045982" rtl="0" eaLnBrk="1" latinLnBrk="0" hangingPunct="1">
      <a:defRPr sz="1400" kern="1200">
        <a:solidFill>
          <a:schemeClr val="tx1"/>
        </a:solidFill>
        <a:latin typeface="+mn-lt"/>
        <a:ea typeface="+mn-ea"/>
        <a:cs typeface="+mn-cs"/>
      </a:defRPr>
    </a:lvl6pPr>
    <a:lvl7pPr marL="3137946" algn="l" defTabSz="1045982" rtl="0" eaLnBrk="1" latinLnBrk="0" hangingPunct="1">
      <a:defRPr sz="1400" kern="1200">
        <a:solidFill>
          <a:schemeClr val="tx1"/>
        </a:solidFill>
        <a:latin typeface="+mn-lt"/>
        <a:ea typeface="+mn-ea"/>
        <a:cs typeface="+mn-cs"/>
      </a:defRPr>
    </a:lvl7pPr>
    <a:lvl8pPr marL="3660938" algn="l" defTabSz="1045982" rtl="0" eaLnBrk="1" latinLnBrk="0" hangingPunct="1">
      <a:defRPr sz="1400" kern="1200">
        <a:solidFill>
          <a:schemeClr val="tx1"/>
        </a:solidFill>
        <a:latin typeface="+mn-lt"/>
        <a:ea typeface="+mn-ea"/>
        <a:cs typeface="+mn-cs"/>
      </a:defRPr>
    </a:lvl8pPr>
    <a:lvl9pPr marL="4183929" algn="l" defTabSz="104598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249488" y="746125"/>
            <a:ext cx="2359025" cy="3729038"/>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4E244D3-8418-4846-8D68-446C9E32FEF8}" type="slidenum">
              <a:rPr lang="de-DE" smtClean="0"/>
              <a:pPr>
                <a:defRPr/>
              </a:pPr>
              <a:t>1</a:t>
            </a:fld>
            <a:endParaRPr lang="de-DE"/>
          </a:p>
        </p:txBody>
      </p:sp>
    </p:spTree>
    <p:extLst>
      <p:ext uri="{BB962C8B-B14F-4D97-AF65-F5344CB8AC3E}">
        <p14:creationId xmlns:p14="http://schemas.microsoft.com/office/powerpoint/2010/main" val="3287430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2431189" y="15907293"/>
            <a:ext cx="27543263" cy="10975784"/>
          </a:xfrm>
          <a:prstGeom prst="rect">
            <a:avLst/>
          </a:prstGeom>
        </p:spPr>
        <p:txBody>
          <a:bodyPr lIns="104598" tIns="52299" rIns="104598" bIns="52299"/>
          <a:lstStyle/>
          <a:p>
            <a:r>
              <a:rPr lang="de-DE"/>
              <a:t>Titelmasterformat durch Klicken bearbeiten</a:t>
            </a:r>
          </a:p>
        </p:txBody>
      </p:sp>
      <p:sp>
        <p:nvSpPr>
          <p:cNvPr id="3" name="Untertitel 2"/>
          <p:cNvSpPr>
            <a:spLocks noGrp="1"/>
          </p:cNvSpPr>
          <p:nvPr>
            <p:ph type="subTitle" idx="1"/>
          </p:nvPr>
        </p:nvSpPr>
        <p:spPr>
          <a:xfrm>
            <a:off x="4860678" y="29017468"/>
            <a:ext cx="22684286" cy="13085490"/>
          </a:xfrm>
          <a:prstGeom prst="rect">
            <a:avLst/>
          </a:prstGeom>
        </p:spPr>
        <p:txBody>
          <a:bodyPr lIns="104598" tIns="52299" rIns="104598" bIns="52299"/>
          <a:lstStyle>
            <a:lvl1pPr marL="0" indent="0" algn="ctr">
              <a:buNone/>
              <a:defRPr/>
            </a:lvl1pPr>
            <a:lvl2pPr marL="522991" indent="0" algn="ctr">
              <a:buNone/>
              <a:defRPr/>
            </a:lvl2pPr>
            <a:lvl3pPr marL="1045982" indent="0" algn="ctr">
              <a:buNone/>
              <a:defRPr/>
            </a:lvl3pPr>
            <a:lvl4pPr marL="1568973" indent="0" algn="ctr">
              <a:buNone/>
              <a:defRPr/>
            </a:lvl4pPr>
            <a:lvl5pPr marL="2091964" indent="0" algn="ctr">
              <a:buNone/>
              <a:defRPr/>
            </a:lvl5pPr>
            <a:lvl6pPr marL="2614955" indent="0" algn="ctr">
              <a:buNone/>
              <a:defRPr/>
            </a:lvl6pPr>
            <a:lvl7pPr marL="3137946" indent="0" algn="ctr">
              <a:buNone/>
              <a:defRPr/>
            </a:lvl7pPr>
            <a:lvl8pPr marL="3660938" indent="0" algn="ctr">
              <a:buNone/>
              <a:defRPr/>
            </a:lvl8pPr>
            <a:lvl9pPr marL="4183929" indent="0" algn="ctr">
              <a:buNone/>
              <a:defRPr/>
            </a:lvl9pPr>
          </a:lstStyle>
          <a:p>
            <a:r>
              <a:rPr lang="de-DE"/>
              <a:t>Formatvorlage des Untertitelmasters durch Klicken bearbeiten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1620793" y="2050840"/>
            <a:ext cx="29164055" cy="8533767"/>
          </a:xfrm>
          <a:prstGeom prst="rect">
            <a:avLst/>
          </a:prstGeom>
        </p:spPr>
        <p:txBody>
          <a:bodyPr lIns="104598" tIns="52299" rIns="104598" bIns="52299"/>
          <a:lstStyle/>
          <a:p>
            <a:r>
              <a:rPr lang="de-DE"/>
              <a:t>Titelmasterformat durch Klicken bearbeiten</a:t>
            </a:r>
          </a:p>
        </p:txBody>
      </p:sp>
      <p:sp>
        <p:nvSpPr>
          <p:cNvPr id="3" name="Vertikaler Textplatzhalter 2"/>
          <p:cNvSpPr>
            <a:spLocks noGrp="1"/>
          </p:cNvSpPr>
          <p:nvPr>
            <p:ph type="body" orient="vert" idx="1"/>
          </p:nvPr>
        </p:nvSpPr>
        <p:spPr>
          <a:xfrm>
            <a:off x="1620793" y="11948033"/>
            <a:ext cx="29164055" cy="33793262"/>
          </a:xfrm>
          <a:prstGeom prst="rect">
            <a:avLst/>
          </a:prstGeom>
        </p:spPr>
        <p:txBody>
          <a:bodyPr vert="eaVert" lIns="104598" tIns="52299" rIns="104598" bIns="52299"/>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23494684" y="2050840"/>
            <a:ext cx="7290163" cy="43690457"/>
          </a:xfrm>
          <a:prstGeom prst="rect">
            <a:avLst/>
          </a:prstGeom>
        </p:spPr>
        <p:txBody>
          <a:bodyPr vert="eaVert" lIns="104598" tIns="52299" rIns="104598" bIns="52299"/>
          <a:lstStyle/>
          <a:p>
            <a:r>
              <a:rPr lang="de-DE"/>
              <a:t>Titelmasterformat durch Klicken bearbeiten</a:t>
            </a:r>
          </a:p>
        </p:txBody>
      </p:sp>
      <p:sp>
        <p:nvSpPr>
          <p:cNvPr id="3" name="Vertikaler Textplatzhalter 2"/>
          <p:cNvSpPr>
            <a:spLocks noGrp="1"/>
          </p:cNvSpPr>
          <p:nvPr>
            <p:ph type="body" orient="vert" idx="1"/>
          </p:nvPr>
        </p:nvSpPr>
        <p:spPr>
          <a:xfrm>
            <a:off x="1620794" y="2050840"/>
            <a:ext cx="21710793" cy="43690457"/>
          </a:xfrm>
          <a:prstGeom prst="rect">
            <a:avLst/>
          </a:prstGeom>
        </p:spPr>
        <p:txBody>
          <a:bodyPr vert="eaVert" lIns="104598" tIns="52299" rIns="104598" bIns="52299"/>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620793" y="2050840"/>
            <a:ext cx="29164055" cy="8533767"/>
          </a:xfrm>
          <a:prstGeom prst="rect">
            <a:avLst/>
          </a:prstGeom>
        </p:spPr>
        <p:txBody>
          <a:bodyPr lIns="104598" tIns="52299" rIns="104598" bIns="52299"/>
          <a:lstStyle/>
          <a:p>
            <a:r>
              <a:rPr lang="de-DE"/>
              <a:t>Titelmasterformat durch Klicken bearbeiten</a:t>
            </a:r>
          </a:p>
        </p:txBody>
      </p:sp>
      <p:sp>
        <p:nvSpPr>
          <p:cNvPr id="3" name="Inhaltsplatzhalter 2"/>
          <p:cNvSpPr>
            <a:spLocks noGrp="1"/>
          </p:cNvSpPr>
          <p:nvPr>
            <p:ph idx="1"/>
          </p:nvPr>
        </p:nvSpPr>
        <p:spPr>
          <a:xfrm>
            <a:off x="1620793" y="11948033"/>
            <a:ext cx="29164055" cy="33793262"/>
          </a:xfrm>
          <a:prstGeom prst="rect">
            <a:avLst/>
          </a:prstGeom>
        </p:spPr>
        <p:txBody>
          <a:bodyPr lIns="104598" tIns="52299" rIns="104598" bIns="52299"/>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560309" y="32904565"/>
            <a:ext cx="27544962" cy="10170640"/>
          </a:xfrm>
          <a:prstGeom prst="rect">
            <a:avLst/>
          </a:prstGeom>
        </p:spPr>
        <p:txBody>
          <a:bodyPr lIns="104598" tIns="52299" rIns="104598" bIns="52299" anchor="t"/>
          <a:lstStyle>
            <a:lvl1pPr algn="l">
              <a:defRPr sz="4600" b="1" cap="all"/>
            </a:lvl1pPr>
          </a:lstStyle>
          <a:p>
            <a:r>
              <a:rPr lang="de-DE"/>
              <a:t>Titelmasterformat durch Klicken bearbeiten</a:t>
            </a:r>
          </a:p>
        </p:txBody>
      </p:sp>
      <p:sp>
        <p:nvSpPr>
          <p:cNvPr id="3" name="Textplatzhalter 2"/>
          <p:cNvSpPr>
            <a:spLocks noGrp="1"/>
          </p:cNvSpPr>
          <p:nvPr>
            <p:ph type="body" idx="1"/>
          </p:nvPr>
        </p:nvSpPr>
        <p:spPr>
          <a:xfrm>
            <a:off x="2560309" y="21702812"/>
            <a:ext cx="27544962" cy="11201755"/>
          </a:xfrm>
          <a:prstGeom prst="rect">
            <a:avLst/>
          </a:prstGeom>
        </p:spPr>
        <p:txBody>
          <a:bodyPr lIns="104598" tIns="52299" rIns="104598" bIns="52299" anchor="b"/>
          <a:lstStyle>
            <a:lvl1pPr marL="0" indent="0">
              <a:buNone/>
              <a:defRPr sz="2300"/>
            </a:lvl1pPr>
            <a:lvl2pPr marL="522991" indent="0">
              <a:buNone/>
              <a:defRPr sz="2100"/>
            </a:lvl2pPr>
            <a:lvl3pPr marL="1045982" indent="0">
              <a:buNone/>
              <a:defRPr sz="1800"/>
            </a:lvl3pPr>
            <a:lvl4pPr marL="1568973" indent="0">
              <a:buNone/>
              <a:defRPr sz="1600"/>
            </a:lvl4pPr>
            <a:lvl5pPr marL="2091964" indent="0">
              <a:buNone/>
              <a:defRPr sz="1600"/>
            </a:lvl5pPr>
            <a:lvl6pPr marL="2614955" indent="0">
              <a:buNone/>
              <a:defRPr sz="1600"/>
            </a:lvl6pPr>
            <a:lvl7pPr marL="3137946" indent="0">
              <a:buNone/>
              <a:defRPr sz="1600"/>
            </a:lvl7pPr>
            <a:lvl8pPr marL="3660938" indent="0">
              <a:buNone/>
              <a:defRPr sz="1600"/>
            </a:lvl8pPr>
            <a:lvl9pPr marL="4183929" indent="0">
              <a:buNone/>
              <a:defRPr sz="1600"/>
            </a:lvl9pPr>
          </a:lstStyle>
          <a:p>
            <a:pPr lvl="0"/>
            <a:r>
              <a:rPr lang="de-DE"/>
              <a:t>Textmasterformate durch Klicken bearbeiten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1620793" y="2050840"/>
            <a:ext cx="29164055" cy="8533767"/>
          </a:xfrm>
          <a:prstGeom prst="rect">
            <a:avLst/>
          </a:prstGeom>
        </p:spPr>
        <p:txBody>
          <a:bodyPr lIns="104598" tIns="52299" rIns="104598" bIns="52299"/>
          <a:lstStyle/>
          <a:p>
            <a:r>
              <a:rPr lang="de-DE"/>
              <a:t>Titelmasterformat durch Klicken bearbeiten</a:t>
            </a:r>
          </a:p>
        </p:txBody>
      </p:sp>
      <p:sp>
        <p:nvSpPr>
          <p:cNvPr id="3" name="Inhaltsplatzhalter 2"/>
          <p:cNvSpPr>
            <a:spLocks noGrp="1"/>
          </p:cNvSpPr>
          <p:nvPr>
            <p:ph sz="half" idx="1"/>
          </p:nvPr>
        </p:nvSpPr>
        <p:spPr>
          <a:xfrm>
            <a:off x="1620792" y="11948033"/>
            <a:ext cx="14500479" cy="33793262"/>
          </a:xfrm>
          <a:prstGeom prst="rect">
            <a:avLst/>
          </a:prstGeom>
        </p:spPr>
        <p:txBody>
          <a:bodyPr lIns="104598" tIns="52299" rIns="104598" bIns="52299"/>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16284369" y="11948033"/>
            <a:ext cx="14500478" cy="33793262"/>
          </a:xfrm>
          <a:prstGeom prst="rect">
            <a:avLst/>
          </a:prstGeom>
        </p:spPr>
        <p:txBody>
          <a:bodyPr lIns="104598" tIns="52299" rIns="104598" bIns="52299"/>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620793" y="2050840"/>
            <a:ext cx="29164055" cy="8533767"/>
          </a:xfrm>
          <a:prstGeom prst="rect">
            <a:avLst/>
          </a:prstGeom>
        </p:spPr>
        <p:txBody>
          <a:bodyPr lIns="104598" tIns="52299" rIns="104598" bIns="52299"/>
          <a:lstStyle>
            <a:lvl1pPr>
              <a:defRPr/>
            </a:lvl1pPr>
          </a:lstStyle>
          <a:p>
            <a:r>
              <a:rPr lang="de-DE"/>
              <a:t>Titelmasterformat durch Klicken bearbeiten</a:t>
            </a:r>
          </a:p>
        </p:txBody>
      </p:sp>
      <p:sp>
        <p:nvSpPr>
          <p:cNvPr id="3" name="Textplatzhalter 2"/>
          <p:cNvSpPr>
            <a:spLocks noGrp="1"/>
          </p:cNvSpPr>
          <p:nvPr>
            <p:ph type="body" idx="1"/>
          </p:nvPr>
        </p:nvSpPr>
        <p:spPr>
          <a:xfrm>
            <a:off x="1620794" y="11461910"/>
            <a:ext cx="14316993" cy="4777694"/>
          </a:xfrm>
          <a:prstGeom prst="rect">
            <a:avLst/>
          </a:prstGeom>
        </p:spPr>
        <p:txBody>
          <a:bodyPr lIns="104598" tIns="52299" rIns="104598" bIns="52299" anchor="b"/>
          <a:lstStyle>
            <a:lvl1pPr marL="0" indent="0">
              <a:buNone/>
              <a:defRPr sz="2700" b="1"/>
            </a:lvl1pPr>
            <a:lvl2pPr marL="522991" indent="0">
              <a:buNone/>
              <a:defRPr sz="2300" b="1"/>
            </a:lvl2pPr>
            <a:lvl3pPr marL="1045982" indent="0">
              <a:buNone/>
              <a:defRPr sz="2100" b="1"/>
            </a:lvl3pPr>
            <a:lvl4pPr marL="1568973" indent="0">
              <a:buNone/>
              <a:defRPr sz="1800" b="1"/>
            </a:lvl4pPr>
            <a:lvl5pPr marL="2091964" indent="0">
              <a:buNone/>
              <a:defRPr sz="1800" b="1"/>
            </a:lvl5pPr>
            <a:lvl6pPr marL="2614955" indent="0">
              <a:buNone/>
              <a:defRPr sz="1800" b="1"/>
            </a:lvl6pPr>
            <a:lvl7pPr marL="3137946" indent="0">
              <a:buNone/>
              <a:defRPr sz="1800" b="1"/>
            </a:lvl7pPr>
            <a:lvl8pPr marL="3660938" indent="0">
              <a:buNone/>
              <a:defRPr sz="1800" b="1"/>
            </a:lvl8pPr>
            <a:lvl9pPr marL="4183929" indent="0">
              <a:buNone/>
              <a:defRPr sz="1800" b="1"/>
            </a:lvl9pPr>
          </a:lstStyle>
          <a:p>
            <a:pPr lvl="0"/>
            <a:r>
              <a:rPr lang="de-DE"/>
              <a:t>Textmasterformate durch Klicken bearbeiten</a:t>
            </a:r>
          </a:p>
        </p:txBody>
      </p:sp>
      <p:sp>
        <p:nvSpPr>
          <p:cNvPr id="4" name="Inhaltsplatzhalter 3"/>
          <p:cNvSpPr>
            <a:spLocks noGrp="1"/>
          </p:cNvSpPr>
          <p:nvPr>
            <p:ph sz="half" idx="2"/>
          </p:nvPr>
        </p:nvSpPr>
        <p:spPr>
          <a:xfrm>
            <a:off x="1620794" y="16239604"/>
            <a:ext cx="14316993" cy="29501692"/>
          </a:xfrm>
          <a:prstGeom prst="rect">
            <a:avLst/>
          </a:prstGeom>
        </p:spPr>
        <p:txBody>
          <a:bodyPr lIns="104598" tIns="52299" rIns="104598" bIns="52299"/>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16461059" y="11461910"/>
            <a:ext cx="14323788" cy="4777694"/>
          </a:xfrm>
          <a:prstGeom prst="rect">
            <a:avLst/>
          </a:prstGeom>
        </p:spPr>
        <p:txBody>
          <a:bodyPr lIns="104598" tIns="52299" rIns="104598" bIns="52299" anchor="b"/>
          <a:lstStyle>
            <a:lvl1pPr marL="0" indent="0">
              <a:buNone/>
              <a:defRPr sz="2700" b="1"/>
            </a:lvl1pPr>
            <a:lvl2pPr marL="522991" indent="0">
              <a:buNone/>
              <a:defRPr sz="2300" b="1"/>
            </a:lvl2pPr>
            <a:lvl3pPr marL="1045982" indent="0">
              <a:buNone/>
              <a:defRPr sz="2100" b="1"/>
            </a:lvl3pPr>
            <a:lvl4pPr marL="1568973" indent="0">
              <a:buNone/>
              <a:defRPr sz="1800" b="1"/>
            </a:lvl4pPr>
            <a:lvl5pPr marL="2091964" indent="0">
              <a:buNone/>
              <a:defRPr sz="1800" b="1"/>
            </a:lvl5pPr>
            <a:lvl6pPr marL="2614955" indent="0">
              <a:buNone/>
              <a:defRPr sz="1800" b="1"/>
            </a:lvl6pPr>
            <a:lvl7pPr marL="3137946" indent="0">
              <a:buNone/>
              <a:defRPr sz="1800" b="1"/>
            </a:lvl7pPr>
            <a:lvl8pPr marL="3660938" indent="0">
              <a:buNone/>
              <a:defRPr sz="1800" b="1"/>
            </a:lvl8pPr>
            <a:lvl9pPr marL="4183929" indent="0">
              <a:buNone/>
              <a:defRPr sz="1800" b="1"/>
            </a:lvl9pPr>
          </a:lstStyle>
          <a:p>
            <a:pPr lvl="0"/>
            <a:r>
              <a:rPr lang="de-DE"/>
              <a:t>Textmasterformate durch Klicken bearbeiten</a:t>
            </a:r>
          </a:p>
        </p:txBody>
      </p:sp>
      <p:sp>
        <p:nvSpPr>
          <p:cNvPr id="6" name="Inhaltsplatzhalter 5"/>
          <p:cNvSpPr>
            <a:spLocks noGrp="1"/>
          </p:cNvSpPr>
          <p:nvPr>
            <p:ph sz="quarter" idx="4"/>
          </p:nvPr>
        </p:nvSpPr>
        <p:spPr>
          <a:xfrm>
            <a:off x="16461059" y="16239604"/>
            <a:ext cx="14323788" cy="29501692"/>
          </a:xfrm>
          <a:prstGeom prst="rect">
            <a:avLst/>
          </a:prstGeom>
        </p:spPr>
        <p:txBody>
          <a:bodyPr lIns="104598" tIns="52299" rIns="104598" bIns="52299"/>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620793" y="2050840"/>
            <a:ext cx="29164055" cy="8533767"/>
          </a:xfrm>
          <a:prstGeom prst="rect">
            <a:avLst/>
          </a:prstGeom>
        </p:spPr>
        <p:txBody>
          <a:bodyPr lIns="104598" tIns="52299" rIns="104598" bIns="52299"/>
          <a:lstStyle/>
          <a:p>
            <a:r>
              <a:rPr lang="de-DE"/>
              <a:t>Titelmasterformat durch Klicken bearbeiten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20793" y="2039447"/>
            <a:ext cx="10660867" cy="8676187"/>
          </a:xfrm>
          <a:prstGeom prst="rect">
            <a:avLst/>
          </a:prstGeom>
        </p:spPr>
        <p:txBody>
          <a:bodyPr lIns="104598" tIns="52299" rIns="104598" bIns="52299" anchor="b"/>
          <a:lstStyle>
            <a:lvl1pPr algn="l">
              <a:defRPr sz="2300" b="1"/>
            </a:lvl1pPr>
          </a:lstStyle>
          <a:p>
            <a:r>
              <a:rPr lang="de-DE"/>
              <a:t>Titelmasterformat durch Klicken bearbeiten</a:t>
            </a:r>
          </a:p>
        </p:txBody>
      </p:sp>
      <p:sp>
        <p:nvSpPr>
          <p:cNvPr id="3" name="Inhaltsplatzhalter 2"/>
          <p:cNvSpPr>
            <a:spLocks noGrp="1"/>
          </p:cNvSpPr>
          <p:nvPr>
            <p:ph idx="1"/>
          </p:nvPr>
        </p:nvSpPr>
        <p:spPr>
          <a:xfrm>
            <a:off x="12669019" y="2039447"/>
            <a:ext cx="18115828" cy="43701850"/>
          </a:xfrm>
          <a:prstGeom prst="rect">
            <a:avLst/>
          </a:prstGeom>
        </p:spPr>
        <p:txBody>
          <a:bodyPr lIns="104598" tIns="52299" rIns="104598" bIns="52299"/>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1620793" y="10715634"/>
            <a:ext cx="10660867" cy="35025663"/>
          </a:xfrm>
          <a:prstGeom prst="rect">
            <a:avLst/>
          </a:prstGeom>
        </p:spPr>
        <p:txBody>
          <a:bodyPr lIns="104598" tIns="52299" rIns="104598" bIns="52299"/>
          <a:lstStyle>
            <a:lvl1pPr marL="0" indent="0">
              <a:buNone/>
              <a:defRPr sz="1600"/>
            </a:lvl1pPr>
            <a:lvl2pPr marL="522991" indent="0">
              <a:buNone/>
              <a:defRPr sz="1400"/>
            </a:lvl2pPr>
            <a:lvl3pPr marL="1045982" indent="0">
              <a:buNone/>
              <a:defRPr sz="1100"/>
            </a:lvl3pPr>
            <a:lvl4pPr marL="1568973" indent="0">
              <a:buNone/>
              <a:defRPr sz="1000"/>
            </a:lvl4pPr>
            <a:lvl5pPr marL="2091964" indent="0">
              <a:buNone/>
              <a:defRPr sz="1000"/>
            </a:lvl5pPr>
            <a:lvl6pPr marL="2614955" indent="0">
              <a:buNone/>
              <a:defRPr sz="1000"/>
            </a:lvl6pPr>
            <a:lvl7pPr marL="3137946" indent="0">
              <a:buNone/>
              <a:defRPr sz="1000"/>
            </a:lvl7pPr>
            <a:lvl8pPr marL="3660938" indent="0">
              <a:buNone/>
              <a:defRPr sz="1000"/>
            </a:lvl8pPr>
            <a:lvl9pPr marL="4183929" indent="0">
              <a:buNone/>
              <a:defRPr sz="1000"/>
            </a:lvl9pPr>
          </a:lstStyle>
          <a:p>
            <a:pPr lvl="0"/>
            <a:r>
              <a:rPr lang="de-DE"/>
              <a:t>Textmasterformate durch Klicken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52349" y="35844102"/>
            <a:ext cx="19442703" cy="4232703"/>
          </a:xfrm>
          <a:prstGeom prst="rect">
            <a:avLst/>
          </a:prstGeom>
        </p:spPr>
        <p:txBody>
          <a:bodyPr lIns="104598" tIns="52299" rIns="104598" bIns="52299" anchor="b"/>
          <a:lstStyle>
            <a:lvl1pPr algn="l">
              <a:defRPr sz="2300" b="1"/>
            </a:lvl1pPr>
          </a:lstStyle>
          <a:p>
            <a:r>
              <a:rPr lang="de-DE"/>
              <a:t>Titelmasterformat durch Klicken bearbeiten</a:t>
            </a:r>
          </a:p>
        </p:txBody>
      </p:sp>
      <p:sp>
        <p:nvSpPr>
          <p:cNvPr id="3" name="Bildplatzhalter 2"/>
          <p:cNvSpPr>
            <a:spLocks noGrp="1"/>
          </p:cNvSpPr>
          <p:nvPr>
            <p:ph type="pic" idx="1"/>
          </p:nvPr>
        </p:nvSpPr>
        <p:spPr>
          <a:xfrm>
            <a:off x="6352349" y="4574510"/>
            <a:ext cx="19442703" cy="30724600"/>
          </a:xfrm>
          <a:prstGeom prst="rect">
            <a:avLst/>
          </a:prstGeom>
        </p:spPr>
        <p:txBody>
          <a:bodyPr lIns="104598" tIns="52299" rIns="104598" bIns="52299"/>
          <a:lstStyle>
            <a:lvl1pPr marL="0" indent="0">
              <a:buNone/>
              <a:defRPr sz="3700"/>
            </a:lvl1pPr>
            <a:lvl2pPr marL="522991" indent="0">
              <a:buNone/>
              <a:defRPr sz="3200"/>
            </a:lvl2pPr>
            <a:lvl3pPr marL="1045982" indent="0">
              <a:buNone/>
              <a:defRPr sz="2700"/>
            </a:lvl3pPr>
            <a:lvl4pPr marL="1568973" indent="0">
              <a:buNone/>
              <a:defRPr sz="2300"/>
            </a:lvl4pPr>
            <a:lvl5pPr marL="2091964" indent="0">
              <a:buNone/>
              <a:defRPr sz="2300"/>
            </a:lvl5pPr>
            <a:lvl6pPr marL="2614955" indent="0">
              <a:buNone/>
              <a:defRPr sz="2300"/>
            </a:lvl6pPr>
            <a:lvl7pPr marL="3137946" indent="0">
              <a:buNone/>
              <a:defRPr sz="2300"/>
            </a:lvl7pPr>
            <a:lvl8pPr marL="3660938" indent="0">
              <a:buNone/>
              <a:defRPr sz="2300"/>
            </a:lvl8pPr>
            <a:lvl9pPr marL="4183929" indent="0">
              <a:buNone/>
              <a:defRPr sz="2300"/>
            </a:lvl9pPr>
          </a:lstStyle>
          <a:p>
            <a:pPr lvl="0"/>
            <a:endParaRPr lang="de-DE" noProof="0"/>
          </a:p>
        </p:txBody>
      </p:sp>
      <p:sp>
        <p:nvSpPr>
          <p:cNvPr id="4" name="Textplatzhalter 3"/>
          <p:cNvSpPr>
            <a:spLocks noGrp="1"/>
          </p:cNvSpPr>
          <p:nvPr>
            <p:ph type="body" sz="half" idx="2"/>
          </p:nvPr>
        </p:nvSpPr>
        <p:spPr>
          <a:xfrm>
            <a:off x="6352349" y="40076806"/>
            <a:ext cx="19442703" cy="6008197"/>
          </a:xfrm>
          <a:prstGeom prst="rect">
            <a:avLst/>
          </a:prstGeom>
        </p:spPr>
        <p:txBody>
          <a:bodyPr lIns="104598" tIns="52299" rIns="104598" bIns="52299"/>
          <a:lstStyle>
            <a:lvl1pPr marL="0" indent="0">
              <a:buNone/>
              <a:defRPr sz="1600"/>
            </a:lvl1pPr>
            <a:lvl2pPr marL="522991" indent="0">
              <a:buNone/>
              <a:defRPr sz="1400"/>
            </a:lvl2pPr>
            <a:lvl3pPr marL="1045982" indent="0">
              <a:buNone/>
              <a:defRPr sz="1100"/>
            </a:lvl3pPr>
            <a:lvl4pPr marL="1568973" indent="0">
              <a:buNone/>
              <a:defRPr sz="1000"/>
            </a:lvl4pPr>
            <a:lvl5pPr marL="2091964" indent="0">
              <a:buNone/>
              <a:defRPr sz="1000"/>
            </a:lvl5pPr>
            <a:lvl6pPr marL="2614955" indent="0">
              <a:buNone/>
              <a:defRPr sz="1000"/>
            </a:lvl6pPr>
            <a:lvl7pPr marL="3137946" indent="0">
              <a:buNone/>
              <a:defRPr sz="1000"/>
            </a:lvl7pPr>
            <a:lvl8pPr marL="3660938" indent="0">
              <a:buNone/>
              <a:defRPr sz="1000"/>
            </a:lvl8pPr>
            <a:lvl9pPr marL="4183929" indent="0">
              <a:buNone/>
              <a:defRPr sz="1000"/>
            </a:lvl9pPr>
          </a:lstStyle>
          <a:p>
            <a:pPr lvl="0"/>
            <a:r>
              <a:rPr lang="de-DE"/>
              <a:t>Textmasterformate durch Klicken bearbeiten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6" name="Rechteck 25"/>
          <p:cNvSpPr/>
          <p:nvPr userDrawn="1"/>
        </p:nvSpPr>
        <p:spPr bwMode="auto">
          <a:xfrm>
            <a:off x="0" y="1"/>
            <a:ext cx="32405638" cy="3527858"/>
          </a:xfrm>
          <a:prstGeom prst="rect">
            <a:avLst/>
          </a:prstGeom>
          <a:gradFill flip="none" rotWithShape="1">
            <a:gsLst>
              <a:gs pos="0">
                <a:srgbClr val="B20005"/>
              </a:gs>
              <a:gs pos="100000">
                <a:srgbClr val="760003"/>
              </a:gs>
            </a:gsLst>
            <a:lin ang="189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76713" rtl="0" eaLnBrk="1" fontAlgn="base" latinLnBrk="0" hangingPunct="1">
              <a:lnSpc>
                <a:spcPct val="100000"/>
              </a:lnSpc>
              <a:spcBef>
                <a:spcPct val="0"/>
              </a:spcBef>
              <a:spcAft>
                <a:spcPct val="0"/>
              </a:spcAft>
              <a:buClrTx/>
              <a:buSzTx/>
              <a:buFontTx/>
              <a:buNone/>
              <a:tabLst/>
            </a:pPr>
            <a:endParaRPr kumimoji="0" lang="de-DE" sz="8200" b="0" i="0" u="none" strike="noStrike" cap="none" normalizeH="0" baseline="0">
              <a:ln>
                <a:noFill/>
              </a:ln>
              <a:solidFill>
                <a:schemeClr val="tx1"/>
              </a:solidFill>
              <a:effectLst/>
              <a:latin typeface="Arial" charset="0"/>
            </a:endParaRPr>
          </a:p>
        </p:txBody>
      </p:sp>
      <p:sp>
        <p:nvSpPr>
          <p:cNvPr id="6" name="Line 37"/>
          <p:cNvSpPr>
            <a:spLocks noChangeShapeType="1"/>
          </p:cNvSpPr>
          <p:nvPr userDrawn="1"/>
        </p:nvSpPr>
        <p:spPr bwMode="auto">
          <a:xfrm>
            <a:off x="790010" y="49147362"/>
            <a:ext cx="25710459" cy="2455"/>
          </a:xfrm>
          <a:prstGeom prst="line">
            <a:avLst/>
          </a:prstGeom>
          <a:noFill/>
          <a:ln w="28575">
            <a:gradFill>
              <a:gsLst>
                <a:gs pos="0">
                  <a:srgbClr val="B20005"/>
                </a:gs>
                <a:gs pos="100000">
                  <a:srgbClr val="760003"/>
                </a:gs>
              </a:gsLst>
              <a:lin ang="5400000" scaled="0"/>
            </a:gradFill>
            <a:round/>
            <a:headEnd/>
            <a:tailEnd/>
          </a:ln>
          <a:effectLst/>
        </p:spPr>
        <p:txBody>
          <a:bodyPr lIns="104598" tIns="52299" rIns="104598" bIns="52299"/>
          <a:lstStyle/>
          <a:p>
            <a:pPr>
              <a:defRPr/>
            </a:pPr>
            <a:endParaRPr lang="de-DE"/>
          </a:p>
        </p:txBody>
      </p:sp>
      <p:pic>
        <p:nvPicPr>
          <p:cNvPr id="16" name="Picture 39"/>
          <p:cNvPicPr>
            <a:picLocks noChangeAspect="1" noChangeArrowheads="1"/>
          </p:cNvPicPr>
          <p:nvPr userDrawn="1"/>
        </p:nvPicPr>
        <p:blipFill>
          <a:blip r:embed="rId13" cstate="print"/>
          <a:srcRect/>
          <a:stretch>
            <a:fillRect/>
          </a:stretch>
        </p:blipFill>
        <p:spPr bwMode="auto">
          <a:xfrm>
            <a:off x="898301" y="49650908"/>
            <a:ext cx="3775093" cy="1195787"/>
          </a:xfrm>
          <a:prstGeom prst="rect">
            <a:avLst/>
          </a:prstGeom>
          <a:noFill/>
          <a:ln w="9525">
            <a:noFill/>
            <a:miter lim="800000"/>
            <a:headEnd/>
            <a:tailEnd/>
          </a:ln>
        </p:spPr>
      </p:pic>
      <p:pic>
        <p:nvPicPr>
          <p:cNvPr id="24" name="Picture 54" descr="UKD SIGNET_2zeilig_weiss"/>
          <p:cNvPicPr>
            <a:picLocks noChangeAspect="1" noChangeArrowheads="1"/>
          </p:cNvPicPr>
          <p:nvPr userDrawn="1"/>
        </p:nvPicPr>
        <p:blipFill>
          <a:blip r:embed="rId14" cstate="print"/>
          <a:srcRect/>
          <a:stretch>
            <a:fillRect/>
          </a:stretch>
        </p:blipFill>
        <p:spPr bwMode="auto">
          <a:xfrm>
            <a:off x="20919451" y="645168"/>
            <a:ext cx="11042523" cy="2224329"/>
          </a:xfrm>
          <a:prstGeom prst="rect">
            <a:avLst/>
          </a:prstGeom>
          <a:noFill/>
          <a:ln w="9525">
            <a:noFill/>
            <a:miter lim="800000"/>
            <a:headEnd/>
            <a:tailEnd/>
          </a:ln>
        </p:spPr>
      </p:pic>
      <p:pic>
        <p:nvPicPr>
          <p:cNvPr id="25" name="Bild 2" descr="Logo_UKF_hires.png"/>
          <p:cNvPicPr>
            <a:picLocks noChangeAspect="1"/>
          </p:cNvPicPr>
          <p:nvPr userDrawn="1"/>
        </p:nvPicPr>
        <p:blipFill>
          <a:blip r:embed="rId15" cstate="print"/>
          <a:srcRect/>
          <a:stretch>
            <a:fillRect/>
          </a:stretch>
        </p:blipFill>
        <p:spPr bwMode="auto">
          <a:xfrm>
            <a:off x="631689" y="645168"/>
            <a:ext cx="4024760" cy="223770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xStyles>
    <p:titleStyle>
      <a:lvl1pPr algn="l" defTabSz="4777742" rtl="0" eaLnBrk="0" fontAlgn="base" hangingPunct="0">
        <a:lnSpc>
          <a:spcPct val="110000"/>
        </a:lnSpc>
        <a:spcBef>
          <a:spcPct val="0"/>
        </a:spcBef>
        <a:spcAft>
          <a:spcPct val="0"/>
        </a:spcAft>
        <a:defRPr sz="10300" b="1">
          <a:solidFill>
            <a:schemeClr val="accent1"/>
          </a:solidFill>
          <a:latin typeface="+mj-lt"/>
          <a:ea typeface="+mj-ea"/>
          <a:cs typeface="+mj-cs"/>
        </a:defRPr>
      </a:lvl1pPr>
      <a:lvl2pPr algn="l" defTabSz="4777742" rtl="0" eaLnBrk="0" fontAlgn="base" hangingPunct="0">
        <a:lnSpc>
          <a:spcPct val="110000"/>
        </a:lnSpc>
        <a:spcBef>
          <a:spcPct val="0"/>
        </a:spcBef>
        <a:spcAft>
          <a:spcPct val="0"/>
        </a:spcAft>
        <a:defRPr sz="10300" b="1">
          <a:solidFill>
            <a:schemeClr val="accent1"/>
          </a:solidFill>
          <a:latin typeface="Arial" charset="0"/>
        </a:defRPr>
      </a:lvl2pPr>
      <a:lvl3pPr algn="l" defTabSz="4777742" rtl="0" eaLnBrk="0" fontAlgn="base" hangingPunct="0">
        <a:lnSpc>
          <a:spcPct val="110000"/>
        </a:lnSpc>
        <a:spcBef>
          <a:spcPct val="0"/>
        </a:spcBef>
        <a:spcAft>
          <a:spcPct val="0"/>
        </a:spcAft>
        <a:defRPr sz="10300" b="1">
          <a:solidFill>
            <a:schemeClr val="accent1"/>
          </a:solidFill>
          <a:latin typeface="Arial" charset="0"/>
        </a:defRPr>
      </a:lvl3pPr>
      <a:lvl4pPr algn="l" defTabSz="4777742" rtl="0" eaLnBrk="0" fontAlgn="base" hangingPunct="0">
        <a:lnSpc>
          <a:spcPct val="110000"/>
        </a:lnSpc>
        <a:spcBef>
          <a:spcPct val="0"/>
        </a:spcBef>
        <a:spcAft>
          <a:spcPct val="0"/>
        </a:spcAft>
        <a:defRPr sz="10300" b="1">
          <a:solidFill>
            <a:schemeClr val="accent1"/>
          </a:solidFill>
          <a:latin typeface="Arial" charset="0"/>
        </a:defRPr>
      </a:lvl4pPr>
      <a:lvl5pPr algn="l" defTabSz="4777742" rtl="0" eaLnBrk="0" fontAlgn="base" hangingPunct="0">
        <a:lnSpc>
          <a:spcPct val="110000"/>
        </a:lnSpc>
        <a:spcBef>
          <a:spcPct val="0"/>
        </a:spcBef>
        <a:spcAft>
          <a:spcPct val="0"/>
        </a:spcAft>
        <a:defRPr sz="10300" b="1">
          <a:solidFill>
            <a:schemeClr val="accent1"/>
          </a:solidFill>
          <a:latin typeface="Arial" charset="0"/>
        </a:defRPr>
      </a:lvl5pPr>
      <a:lvl6pPr marL="522991" algn="l" defTabSz="4777742" rtl="0" fontAlgn="base">
        <a:lnSpc>
          <a:spcPct val="110000"/>
        </a:lnSpc>
        <a:spcBef>
          <a:spcPct val="0"/>
        </a:spcBef>
        <a:spcAft>
          <a:spcPct val="0"/>
        </a:spcAft>
        <a:defRPr sz="10300" b="1">
          <a:solidFill>
            <a:schemeClr val="accent1"/>
          </a:solidFill>
          <a:latin typeface="Arial" charset="0"/>
        </a:defRPr>
      </a:lvl6pPr>
      <a:lvl7pPr marL="1045982" algn="l" defTabSz="4777742" rtl="0" fontAlgn="base">
        <a:lnSpc>
          <a:spcPct val="110000"/>
        </a:lnSpc>
        <a:spcBef>
          <a:spcPct val="0"/>
        </a:spcBef>
        <a:spcAft>
          <a:spcPct val="0"/>
        </a:spcAft>
        <a:defRPr sz="10300" b="1">
          <a:solidFill>
            <a:schemeClr val="accent1"/>
          </a:solidFill>
          <a:latin typeface="Arial" charset="0"/>
        </a:defRPr>
      </a:lvl7pPr>
      <a:lvl8pPr marL="1568973" algn="l" defTabSz="4777742" rtl="0" fontAlgn="base">
        <a:lnSpc>
          <a:spcPct val="110000"/>
        </a:lnSpc>
        <a:spcBef>
          <a:spcPct val="0"/>
        </a:spcBef>
        <a:spcAft>
          <a:spcPct val="0"/>
        </a:spcAft>
        <a:defRPr sz="10300" b="1">
          <a:solidFill>
            <a:schemeClr val="accent1"/>
          </a:solidFill>
          <a:latin typeface="Arial" charset="0"/>
        </a:defRPr>
      </a:lvl8pPr>
      <a:lvl9pPr marL="2091964" algn="l" defTabSz="4777742" rtl="0" fontAlgn="base">
        <a:lnSpc>
          <a:spcPct val="110000"/>
        </a:lnSpc>
        <a:spcBef>
          <a:spcPct val="0"/>
        </a:spcBef>
        <a:spcAft>
          <a:spcPct val="0"/>
        </a:spcAft>
        <a:defRPr sz="10300" b="1">
          <a:solidFill>
            <a:schemeClr val="accent1"/>
          </a:solidFill>
          <a:latin typeface="Arial" charset="0"/>
        </a:defRPr>
      </a:lvl9pPr>
    </p:titleStyle>
    <p:bodyStyle>
      <a:lvl1pPr algn="l" defTabSz="4777742" rtl="0" eaLnBrk="0" fontAlgn="base" hangingPunct="0">
        <a:lnSpc>
          <a:spcPct val="105000"/>
        </a:lnSpc>
        <a:spcBef>
          <a:spcPct val="0"/>
        </a:spcBef>
        <a:spcAft>
          <a:spcPct val="0"/>
        </a:spcAft>
        <a:buClr>
          <a:srgbClr val="AA001E"/>
        </a:buClr>
        <a:buSzPct val="80000"/>
        <a:buFont typeface="Wingdings" pitchFamily="2" charset="2"/>
        <a:defRPr sz="3700">
          <a:solidFill>
            <a:schemeClr val="tx1"/>
          </a:solidFill>
          <a:latin typeface="+mn-lt"/>
          <a:ea typeface="+mn-ea"/>
          <a:cs typeface="+mn-cs"/>
        </a:defRPr>
      </a:lvl1pPr>
      <a:lvl2pPr marL="348661" indent="-346845" algn="l" defTabSz="4777742" rtl="0" eaLnBrk="0" fontAlgn="base" hangingPunct="0">
        <a:lnSpc>
          <a:spcPct val="105000"/>
        </a:lnSpc>
        <a:spcBef>
          <a:spcPct val="0"/>
        </a:spcBef>
        <a:spcAft>
          <a:spcPct val="0"/>
        </a:spcAft>
        <a:buClr>
          <a:schemeClr val="accent2"/>
        </a:buClr>
        <a:buFont typeface="Wingdings" pitchFamily="2" charset="2"/>
        <a:buChar char="§"/>
        <a:defRPr sz="3700">
          <a:solidFill>
            <a:schemeClr val="tx1"/>
          </a:solidFill>
          <a:latin typeface="+mn-lt"/>
        </a:defRPr>
      </a:lvl2pPr>
      <a:lvl3pPr marL="731825" indent="-381348" algn="l" defTabSz="4777742" rtl="0" eaLnBrk="0" fontAlgn="base" hangingPunct="0">
        <a:lnSpc>
          <a:spcPct val="105000"/>
        </a:lnSpc>
        <a:spcBef>
          <a:spcPct val="0"/>
        </a:spcBef>
        <a:spcAft>
          <a:spcPct val="0"/>
        </a:spcAft>
        <a:buClr>
          <a:schemeClr val="accent2"/>
        </a:buClr>
        <a:buFont typeface="Arial" charset="0"/>
        <a:buChar char="–"/>
        <a:defRPr sz="3200">
          <a:solidFill>
            <a:schemeClr val="tx1"/>
          </a:solidFill>
          <a:latin typeface="+mn-lt"/>
        </a:defRPr>
      </a:lvl3pPr>
      <a:lvl4pPr marL="1085933" indent="-352293" algn="l" defTabSz="4777742" rtl="0" eaLnBrk="0" fontAlgn="base" hangingPunct="0">
        <a:lnSpc>
          <a:spcPct val="105000"/>
        </a:lnSpc>
        <a:spcBef>
          <a:spcPct val="0"/>
        </a:spcBef>
        <a:spcAft>
          <a:spcPct val="0"/>
        </a:spcAft>
        <a:buClr>
          <a:schemeClr val="accent2"/>
        </a:buClr>
        <a:buFont typeface="Arial" charset="0"/>
        <a:buChar char="–"/>
        <a:defRPr sz="3200">
          <a:solidFill>
            <a:schemeClr val="tx1"/>
          </a:solidFill>
          <a:latin typeface="+mn-lt"/>
        </a:defRPr>
      </a:lvl4pPr>
      <a:lvl5pPr marL="1494520" indent="-406771" algn="l" defTabSz="4777742" rtl="0" eaLnBrk="0" fontAlgn="base" hangingPunct="0">
        <a:lnSpc>
          <a:spcPct val="105000"/>
        </a:lnSpc>
        <a:spcBef>
          <a:spcPct val="0"/>
        </a:spcBef>
        <a:spcAft>
          <a:spcPct val="0"/>
        </a:spcAft>
        <a:buClr>
          <a:schemeClr val="accent2"/>
        </a:buClr>
        <a:buFont typeface="Arial" charset="0"/>
        <a:defRPr sz="2700">
          <a:solidFill>
            <a:schemeClr val="tx1"/>
          </a:solidFill>
          <a:latin typeface="+mn-lt"/>
        </a:defRPr>
      </a:lvl5pPr>
      <a:lvl6pPr marL="2017511" indent="-406771" algn="l" defTabSz="4777742" rtl="0" fontAlgn="base">
        <a:lnSpc>
          <a:spcPct val="105000"/>
        </a:lnSpc>
        <a:spcBef>
          <a:spcPct val="0"/>
        </a:spcBef>
        <a:spcAft>
          <a:spcPct val="0"/>
        </a:spcAft>
        <a:buClr>
          <a:schemeClr val="accent2"/>
        </a:buClr>
        <a:buFont typeface="Arial" charset="0"/>
        <a:defRPr sz="2700">
          <a:solidFill>
            <a:schemeClr val="tx1"/>
          </a:solidFill>
          <a:latin typeface="+mn-lt"/>
        </a:defRPr>
      </a:lvl6pPr>
      <a:lvl7pPr marL="2540502" indent="-406771" algn="l" defTabSz="4777742" rtl="0" fontAlgn="base">
        <a:lnSpc>
          <a:spcPct val="105000"/>
        </a:lnSpc>
        <a:spcBef>
          <a:spcPct val="0"/>
        </a:spcBef>
        <a:spcAft>
          <a:spcPct val="0"/>
        </a:spcAft>
        <a:buClr>
          <a:schemeClr val="accent2"/>
        </a:buClr>
        <a:buFont typeface="Arial" charset="0"/>
        <a:defRPr sz="2700">
          <a:solidFill>
            <a:schemeClr val="tx1"/>
          </a:solidFill>
          <a:latin typeface="+mn-lt"/>
        </a:defRPr>
      </a:lvl7pPr>
      <a:lvl8pPr marL="3063493" indent="-406771" algn="l" defTabSz="4777742" rtl="0" fontAlgn="base">
        <a:lnSpc>
          <a:spcPct val="105000"/>
        </a:lnSpc>
        <a:spcBef>
          <a:spcPct val="0"/>
        </a:spcBef>
        <a:spcAft>
          <a:spcPct val="0"/>
        </a:spcAft>
        <a:buClr>
          <a:schemeClr val="accent2"/>
        </a:buClr>
        <a:buFont typeface="Arial" charset="0"/>
        <a:defRPr sz="2700">
          <a:solidFill>
            <a:schemeClr val="tx1"/>
          </a:solidFill>
          <a:latin typeface="+mn-lt"/>
        </a:defRPr>
      </a:lvl8pPr>
      <a:lvl9pPr marL="3586485" indent="-406771" algn="l" defTabSz="4777742" rtl="0" fontAlgn="base">
        <a:lnSpc>
          <a:spcPct val="105000"/>
        </a:lnSpc>
        <a:spcBef>
          <a:spcPct val="0"/>
        </a:spcBef>
        <a:spcAft>
          <a:spcPct val="0"/>
        </a:spcAft>
        <a:buClr>
          <a:schemeClr val="accent2"/>
        </a:buClr>
        <a:buFont typeface="Arial" charset="0"/>
        <a:defRPr sz="2700">
          <a:solidFill>
            <a:schemeClr val="tx1"/>
          </a:solidFill>
          <a:latin typeface="+mn-lt"/>
        </a:defRPr>
      </a:lvl9pPr>
    </p:bodyStyle>
    <p:otherStyle>
      <a:defPPr>
        <a:defRPr lang="de-DE"/>
      </a:defPPr>
      <a:lvl1pPr marL="0" algn="l" defTabSz="1045982" rtl="0" eaLnBrk="1" latinLnBrk="0" hangingPunct="1">
        <a:defRPr sz="2100" kern="1200">
          <a:solidFill>
            <a:schemeClr val="tx1"/>
          </a:solidFill>
          <a:latin typeface="+mn-lt"/>
          <a:ea typeface="+mn-ea"/>
          <a:cs typeface="+mn-cs"/>
        </a:defRPr>
      </a:lvl1pPr>
      <a:lvl2pPr marL="522991" algn="l" defTabSz="1045982" rtl="0" eaLnBrk="1" latinLnBrk="0" hangingPunct="1">
        <a:defRPr sz="2100" kern="1200">
          <a:solidFill>
            <a:schemeClr val="tx1"/>
          </a:solidFill>
          <a:latin typeface="+mn-lt"/>
          <a:ea typeface="+mn-ea"/>
          <a:cs typeface="+mn-cs"/>
        </a:defRPr>
      </a:lvl2pPr>
      <a:lvl3pPr marL="1045982" algn="l" defTabSz="1045982" rtl="0" eaLnBrk="1" latinLnBrk="0" hangingPunct="1">
        <a:defRPr sz="2100" kern="1200">
          <a:solidFill>
            <a:schemeClr val="tx1"/>
          </a:solidFill>
          <a:latin typeface="+mn-lt"/>
          <a:ea typeface="+mn-ea"/>
          <a:cs typeface="+mn-cs"/>
        </a:defRPr>
      </a:lvl3pPr>
      <a:lvl4pPr marL="1568973" algn="l" defTabSz="1045982" rtl="0" eaLnBrk="1" latinLnBrk="0" hangingPunct="1">
        <a:defRPr sz="2100" kern="1200">
          <a:solidFill>
            <a:schemeClr val="tx1"/>
          </a:solidFill>
          <a:latin typeface="+mn-lt"/>
          <a:ea typeface="+mn-ea"/>
          <a:cs typeface="+mn-cs"/>
        </a:defRPr>
      </a:lvl4pPr>
      <a:lvl5pPr marL="2091964" algn="l" defTabSz="1045982" rtl="0" eaLnBrk="1" latinLnBrk="0" hangingPunct="1">
        <a:defRPr sz="2100" kern="1200">
          <a:solidFill>
            <a:schemeClr val="tx1"/>
          </a:solidFill>
          <a:latin typeface="+mn-lt"/>
          <a:ea typeface="+mn-ea"/>
          <a:cs typeface="+mn-cs"/>
        </a:defRPr>
      </a:lvl5pPr>
      <a:lvl6pPr marL="2614955" algn="l" defTabSz="1045982" rtl="0" eaLnBrk="1" latinLnBrk="0" hangingPunct="1">
        <a:defRPr sz="2100" kern="1200">
          <a:solidFill>
            <a:schemeClr val="tx1"/>
          </a:solidFill>
          <a:latin typeface="+mn-lt"/>
          <a:ea typeface="+mn-ea"/>
          <a:cs typeface="+mn-cs"/>
        </a:defRPr>
      </a:lvl6pPr>
      <a:lvl7pPr marL="3137946" algn="l" defTabSz="1045982" rtl="0" eaLnBrk="1" latinLnBrk="0" hangingPunct="1">
        <a:defRPr sz="2100" kern="1200">
          <a:solidFill>
            <a:schemeClr val="tx1"/>
          </a:solidFill>
          <a:latin typeface="+mn-lt"/>
          <a:ea typeface="+mn-ea"/>
          <a:cs typeface="+mn-cs"/>
        </a:defRPr>
      </a:lvl7pPr>
      <a:lvl8pPr marL="3660938" algn="l" defTabSz="1045982" rtl="0" eaLnBrk="1" latinLnBrk="0" hangingPunct="1">
        <a:defRPr sz="2100" kern="1200">
          <a:solidFill>
            <a:schemeClr val="tx1"/>
          </a:solidFill>
          <a:latin typeface="+mn-lt"/>
          <a:ea typeface="+mn-ea"/>
          <a:cs typeface="+mn-cs"/>
        </a:defRPr>
      </a:lvl8pPr>
      <a:lvl9pPr marL="4183929" algn="l" defTabSz="104598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25"/>
          <p:cNvSpPr txBox="1">
            <a:spLocks noChangeArrowheads="1"/>
          </p:cNvSpPr>
          <p:nvPr/>
        </p:nvSpPr>
        <p:spPr bwMode="auto">
          <a:xfrm>
            <a:off x="0" y="3640760"/>
            <a:ext cx="32405638" cy="2954655"/>
          </a:xfrm>
          <a:prstGeom prst="rect">
            <a:avLst/>
          </a:prstGeom>
          <a:noFill/>
          <a:ln w="9525">
            <a:noFill/>
            <a:miter lim="800000"/>
            <a:headEnd/>
            <a:tailEnd/>
          </a:ln>
          <a:effectLst/>
        </p:spPr>
        <p:txBody>
          <a:bodyPr wrap="square">
            <a:spAutoFit/>
          </a:bodyPr>
          <a:lstStyle/>
          <a:p>
            <a:pPr algn="ctr"/>
            <a:r>
              <a:rPr lang="de-DE" sz="8000" b="1" dirty="0"/>
              <a:t>Juvenile Idiopathische Arthritis im Säuglingsalter</a:t>
            </a:r>
          </a:p>
          <a:p>
            <a:pPr algn="ctr"/>
            <a:endParaRPr lang="de-DE" sz="500" b="1" dirty="0"/>
          </a:p>
          <a:p>
            <a:pPr algn="ctr"/>
            <a:r>
              <a:rPr lang="de-DE" sz="3600" b="1" dirty="0">
                <a:latin typeface="+mj-lt"/>
                <a:cs typeface="Times New Roman" panose="02020603050405020304" pitchFamily="18" charset="0"/>
              </a:rPr>
              <a:t> </a:t>
            </a:r>
            <a:r>
              <a:rPr lang="de-DE" sz="3000" b="1" dirty="0"/>
              <a:t>Timmy Strauss</a:t>
            </a:r>
            <a:r>
              <a:rPr lang="de-DE" sz="3000" b="1" baseline="30000" dirty="0"/>
              <a:t>1,2</a:t>
            </a:r>
            <a:r>
              <a:rPr lang="de-DE" sz="3000" b="1" dirty="0"/>
              <a:t>, Jens Klotsche</a:t>
            </a:r>
            <a:r>
              <a:rPr lang="de-DE" sz="3000" b="1" baseline="30000" dirty="0"/>
              <a:t>3</a:t>
            </a:r>
            <a:r>
              <a:rPr lang="de-DE" sz="3000" b="1" dirty="0"/>
              <a:t>, Martina Niewerth</a:t>
            </a:r>
            <a:r>
              <a:rPr lang="de-DE" sz="3000" b="1" baseline="30000" dirty="0"/>
              <a:t>3</a:t>
            </a:r>
            <a:r>
              <a:rPr lang="de-DE" sz="3000" b="1" dirty="0"/>
              <a:t>, Nadine Grösch</a:t>
            </a:r>
            <a:r>
              <a:rPr lang="de-DE" sz="3000" b="1" baseline="30000" dirty="0"/>
              <a:t>3</a:t>
            </a:r>
            <a:r>
              <a:rPr lang="de-DE" sz="3000" b="1" dirty="0"/>
              <a:t>, Daniel Windschall</a:t>
            </a:r>
            <a:r>
              <a:rPr lang="de-DE" sz="3000" b="1" baseline="30000" dirty="0"/>
              <a:t>4</a:t>
            </a:r>
            <a:r>
              <a:rPr lang="de-DE" sz="3000" b="1" dirty="0"/>
              <a:t>, Anthony Sprengel</a:t>
            </a:r>
            <a:r>
              <a:rPr lang="de-DE" sz="3000" b="1" baseline="30000" dirty="0"/>
              <a:t>5</a:t>
            </a:r>
            <a:r>
              <a:rPr lang="de-DE" sz="3000" b="1" dirty="0"/>
              <a:t>, Klaus Tenbrock</a:t>
            </a:r>
            <a:r>
              <a:rPr lang="de-DE" sz="3000" b="1" baseline="30000" dirty="0"/>
              <a:t>6</a:t>
            </a:r>
            <a:r>
              <a:rPr lang="de-DE" sz="3000" b="1" dirty="0"/>
              <a:t>, Ralf Trauzeddel</a:t>
            </a:r>
            <a:r>
              <a:rPr lang="de-DE" sz="3000" b="1" baseline="30000" dirty="0"/>
              <a:t>7</a:t>
            </a:r>
            <a:r>
              <a:rPr lang="de-DE" sz="3000" b="1" dirty="0"/>
              <a:t>, Hermann Girschick</a:t>
            </a:r>
            <a:r>
              <a:rPr lang="de-DE" sz="3000" b="1" baseline="30000" dirty="0"/>
              <a:t>8</a:t>
            </a:r>
            <a:r>
              <a:rPr lang="de-DE" sz="3000" b="1" dirty="0"/>
              <a:t>, </a:t>
            </a:r>
          </a:p>
          <a:p>
            <a:pPr algn="ctr"/>
            <a:r>
              <a:rPr lang="de-DE" sz="3000" b="1" dirty="0"/>
              <a:t>Georg Heubner</a:t>
            </a:r>
            <a:r>
              <a:rPr lang="de-DE" sz="3000" b="1" baseline="30000" dirty="0"/>
              <a:t>9</a:t>
            </a:r>
            <a:r>
              <a:rPr lang="de-DE" sz="3000" b="1" dirty="0"/>
              <a:t>, Prasad T.  Oommen</a:t>
            </a:r>
            <a:r>
              <a:rPr lang="de-DE" sz="3000" b="1" baseline="30000" dirty="0"/>
              <a:t>10</a:t>
            </a:r>
            <a:r>
              <a:rPr lang="de-DE" sz="3000" b="1" dirty="0"/>
              <a:t>, Markus Hufnagel</a:t>
            </a:r>
            <a:r>
              <a:rPr lang="de-DE" sz="3000" b="1" baseline="30000" dirty="0"/>
              <a:t>11</a:t>
            </a:r>
            <a:r>
              <a:rPr lang="de-DE" sz="3000" b="1" dirty="0"/>
              <a:t>, Frank Dressler</a:t>
            </a:r>
            <a:r>
              <a:rPr lang="de-DE" sz="3000" b="1" baseline="30000" dirty="0"/>
              <a:t>12</a:t>
            </a:r>
            <a:r>
              <a:rPr lang="de-DE" sz="3000" b="1" dirty="0"/>
              <a:t>, Gregor Dückers</a:t>
            </a:r>
            <a:r>
              <a:rPr lang="de-DE" sz="3000" b="1" baseline="30000" dirty="0"/>
              <a:t>13</a:t>
            </a:r>
            <a:r>
              <a:rPr lang="de-DE" sz="3000" b="1" dirty="0"/>
              <a:t>, Rainer Behrendes</a:t>
            </a:r>
            <a:r>
              <a:rPr lang="de-DE" sz="3000" b="1" baseline="30000" dirty="0"/>
              <a:t>14</a:t>
            </a:r>
            <a:r>
              <a:rPr lang="de-DE" sz="3000" b="1" dirty="0"/>
              <a:t>, Christian Klemann</a:t>
            </a:r>
            <a:r>
              <a:rPr lang="de-DE" sz="3000" b="1" baseline="30000" dirty="0"/>
              <a:t>15</a:t>
            </a:r>
            <a:r>
              <a:rPr lang="de-DE" sz="3000" b="1" dirty="0"/>
              <a:t>, Annette Jansson</a:t>
            </a:r>
            <a:r>
              <a:rPr lang="de-DE" sz="3000" b="1" baseline="30000" dirty="0"/>
              <a:t>16</a:t>
            </a:r>
            <a:r>
              <a:rPr lang="de-DE" sz="3000" b="1" dirty="0"/>
              <a:t>, Gerd Horneff</a:t>
            </a:r>
            <a:r>
              <a:rPr lang="de-DE" sz="3000" b="1" baseline="30000" dirty="0"/>
              <a:t>17</a:t>
            </a:r>
            <a:r>
              <a:rPr lang="de-DE" sz="3000" b="1" dirty="0"/>
              <a:t>, Anton Hospach</a:t>
            </a:r>
            <a:r>
              <a:rPr lang="de-DE" sz="3000" b="1" baseline="30000" dirty="0"/>
              <a:t>18</a:t>
            </a:r>
            <a:r>
              <a:rPr lang="de-DE" sz="3000" b="1" dirty="0"/>
              <a:t>, Jasmin Kümmerle-Deschner</a:t>
            </a:r>
            <a:r>
              <a:rPr lang="de-DE" sz="3000" b="1" baseline="30000" dirty="0"/>
              <a:t>19</a:t>
            </a:r>
            <a:r>
              <a:rPr lang="de-DE" sz="3000" b="1" dirty="0"/>
              <a:t>, Annette Holl-Wieden</a:t>
            </a:r>
            <a:r>
              <a:rPr lang="de-DE" sz="3000" b="1" baseline="30000" dirty="0"/>
              <a:t>20</a:t>
            </a:r>
            <a:r>
              <a:rPr lang="de-DE" sz="3000" b="1" dirty="0"/>
              <a:t>, </a:t>
            </a:r>
            <a:r>
              <a:rPr lang="de-DE" sz="3000" b="1" dirty="0" err="1"/>
              <a:t>Normi</a:t>
            </a:r>
            <a:r>
              <a:rPr lang="de-DE" sz="3000" b="1" dirty="0"/>
              <a:t> Brück</a:t>
            </a:r>
            <a:r>
              <a:rPr lang="de-DE" sz="3000" b="1" baseline="30000" dirty="0"/>
              <a:t>1</a:t>
            </a:r>
            <a:r>
              <a:rPr lang="de-DE" sz="3000" b="1" dirty="0"/>
              <a:t>, Kirsten Minden</a:t>
            </a:r>
            <a:r>
              <a:rPr lang="de-DE" sz="3000" b="1" baseline="30000" dirty="0"/>
              <a:t>3,21</a:t>
            </a:r>
            <a:r>
              <a:rPr lang="de-DE" sz="3000" b="1" dirty="0"/>
              <a:t>, Catharina Schuetz</a:t>
            </a:r>
            <a:r>
              <a:rPr lang="de-DE" sz="3000" b="1" baseline="30000" dirty="0"/>
              <a:t>1,2</a:t>
            </a:r>
          </a:p>
        </p:txBody>
      </p:sp>
      <p:sp>
        <p:nvSpPr>
          <p:cNvPr id="49" name="Text Box 38"/>
          <p:cNvSpPr txBox="1">
            <a:spLocks noChangeArrowheads="1"/>
          </p:cNvSpPr>
          <p:nvPr/>
        </p:nvSpPr>
        <p:spPr bwMode="auto">
          <a:xfrm>
            <a:off x="24402658" y="49901190"/>
            <a:ext cx="7108036" cy="954107"/>
          </a:xfrm>
          <a:prstGeom prst="rect">
            <a:avLst/>
          </a:prstGeom>
          <a:noFill/>
          <a:ln w="9525">
            <a:noFill/>
            <a:miter lim="800000"/>
            <a:headEnd/>
            <a:tailEnd/>
          </a:ln>
          <a:effectLst/>
        </p:spPr>
        <p:txBody>
          <a:bodyPr wrap="none">
            <a:spAutoFit/>
          </a:bodyPr>
          <a:lstStyle/>
          <a:p>
            <a:pPr defTabSz="4176713">
              <a:spcBef>
                <a:spcPts val="600"/>
              </a:spcBef>
              <a:spcAft>
                <a:spcPts val="600"/>
              </a:spcAft>
              <a:tabLst>
                <a:tab pos="2070100" algn="l"/>
              </a:tabLst>
              <a:defRPr/>
            </a:pPr>
            <a:r>
              <a:rPr lang="de-DE" sz="3200" b="1" dirty="0">
                <a:latin typeface="Arial"/>
                <a:cs typeface="Arial"/>
              </a:rPr>
              <a:t>Kontakt:	timmy.strauss@ukdd.de </a:t>
            </a:r>
            <a:r>
              <a:rPr lang="de-DE" sz="2400" b="1" dirty="0"/>
              <a:t/>
            </a:r>
            <a:br>
              <a:rPr lang="de-DE" sz="2400" b="1" dirty="0"/>
            </a:br>
            <a:r>
              <a:rPr lang="de-DE" sz="2400" b="1" dirty="0"/>
              <a:t>	</a:t>
            </a:r>
          </a:p>
        </p:txBody>
      </p:sp>
      <p:sp>
        <p:nvSpPr>
          <p:cNvPr id="2" name="Textfeld 1"/>
          <p:cNvSpPr txBox="1"/>
          <p:nvPr/>
        </p:nvSpPr>
        <p:spPr>
          <a:xfrm>
            <a:off x="921215" y="11014686"/>
            <a:ext cx="184666" cy="4431983"/>
          </a:xfrm>
          <a:prstGeom prst="rect">
            <a:avLst/>
          </a:prstGeom>
          <a:noFill/>
        </p:spPr>
        <p:txBody>
          <a:bodyPr wrap="none" rtlCol="0">
            <a:spAutoFit/>
          </a:bodyPr>
          <a:lstStyle/>
          <a:p>
            <a:endParaRPr lang="de-DE" dirty="0"/>
          </a:p>
          <a:p>
            <a:endParaRPr lang="de-DE" dirty="0"/>
          </a:p>
          <a:p>
            <a:endParaRPr lang="de-DE" dirty="0"/>
          </a:p>
        </p:txBody>
      </p:sp>
      <p:sp>
        <p:nvSpPr>
          <p:cNvPr id="8" name="Textfeld 7"/>
          <p:cNvSpPr txBox="1"/>
          <p:nvPr/>
        </p:nvSpPr>
        <p:spPr>
          <a:xfrm>
            <a:off x="-7538245" y="21203304"/>
            <a:ext cx="184666" cy="2985433"/>
          </a:xfrm>
          <a:prstGeom prst="rect">
            <a:avLst/>
          </a:prstGeom>
          <a:noFill/>
        </p:spPr>
        <p:txBody>
          <a:bodyPr wrap="none" rtlCol="0">
            <a:spAutoFit/>
          </a:bodyPr>
          <a:lstStyle/>
          <a:p>
            <a:endParaRPr lang="de-DE" dirty="0"/>
          </a:p>
          <a:p>
            <a:endParaRPr lang="de-DE" dirty="0"/>
          </a:p>
        </p:txBody>
      </p:sp>
      <p:sp>
        <p:nvSpPr>
          <p:cNvPr id="5" name="Textfeld 4"/>
          <p:cNvSpPr txBox="1"/>
          <p:nvPr/>
        </p:nvSpPr>
        <p:spPr>
          <a:xfrm>
            <a:off x="14099625" y="3010297"/>
            <a:ext cx="184666" cy="1538883"/>
          </a:xfrm>
          <a:prstGeom prst="rect">
            <a:avLst/>
          </a:prstGeom>
          <a:noFill/>
        </p:spPr>
        <p:txBody>
          <a:bodyPr wrap="none" rtlCol="0">
            <a:spAutoFit/>
          </a:bodyPr>
          <a:lstStyle/>
          <a:p>
            <a:endParaRPr lang="de-DE" dirty="0"/>
          </a:p>
        </p:txBody>
      </p:sp>
      <p:sp>
        <p:nvSpPr>
          <p:cNvPr id="39" name="Textfeld 38"/>
          <p:cNvSpPr txBox="1"/>
          <p:nvPr/>
        </p:nvSpPr>
        <p:spPr>
          <a:xfrm>
            <a:off x="21592313" y="15270763"/>
            <a:ext cx="1978422" cy="477054"/>
          </a:xfrm>
          <a:prstGeom prst="rect">
            <a:avLst/>
          </a:prstGeom>
          <a:noFill/>
        </p:spPr>
        <p:txBody>
          <a:bodyPr wrap="square" rtlCol="0">
            <a:spAutoFit/>
          </a:bodyPr>
          <a:lstStyle/>
          <a:p>
            <a:pPr algn="r"/>
            <a:r>
              <a:rPr lang="de-DE" sz="2500" dirty="0">
                <a:solidFill>
                  <a:schemeClr val="bg1"/>
                </a:solidFill>
                <a:latin typeface="Arial"/>
                <a:cs typeface="Arial"/>
              </a:rPr>
              <a:t>Abb. 1</a:t>
            </a:r>
          </a:p>
        </p:txBody>
      </p:sp>
      <p:sp>
        <p:nvSpPr>
          <p:cNvPr id="6" name="Textfeld 5"/>
          <p:cNvSpPr txBox="1"/>
          <p:nvPr/>
        </p:nvSpPr>
        <p:spPr>
          <a:xfrm>
            <a:off x="319002" y="6835280"/>
            <a:ext cx="32692651" cy="3477875"/>
          </a:xfrm>
          <a:prstGeom prst="rect">
            <a:avLst/>
          </a:prstGeom>
          <a:noFill/>
        </p:spPr>
        <p:txBody>
          <a:bodyPr wrap="square" rtlCol="0">
            <a:spAutoFit/>
          </a:bodyPr>
          <a:lstStyle/>
          <a:p>
            <a:pPr>
              <a:spcAft>
                <a:spcPts val="0"/>
              </a:spcAft>
            </a:pPr>
            <a:r>
              <a:rPr lang="de-DE" sz="3000" baseline="30000" dirty="0">
                <a:cs typeface="Times New Roman" panose="02020603050405020304" pitchFamily="18" charset="0"/>
              </a:rPr>
              <a:t>1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Pediatrics</a:t>
            </a:r>
            <a:r>
              <a:rPr lang="de-DE" sz="3000" baseline="30000" dirty="0">
                <a:cs typeface="Times New Roman" panose="02020603050405020304" pitchFamily="18" charset="0"/>
              </a:rPr>
              <a:t>, Faculty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Medicine and University Hospital Carl Gustav Carus, Technische Universität Dresden, Germany; 2 University Center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Rare </a:t>
            </a:r>
            <a:r>
              <a:rPr lang="de-DE" sz="3000" baseline="30000" dirty="0" err="1">
                <a:cs typeface="Times New Roman" panose="02020603050405020304" pitchFamily="18" charset="0"/>
              </a:rPr>
              <a:t>Diseases</a:t>
            </a:r>
            <a:r>
              <a:rPr lang="de-DE" sz="3000" baseline="30000" dirty="0">
                <a:cs typeface="Times New Roman" panose="02020603050405020304" pitchFamily="18" charset="0"/>
              </a:rPr>
              <a:t>, Faculty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Medicine and University Hospital Carl Gustav Carus, Technische Universität Dresden, Germany</a:t>
            </a:r>
          </a:p>
          <a:p>
            <a:pPr>
              <a:spcAft>
                <a:spcPts val="0"/>
              </a:spcAft>
            </a:pPr>
            <a:r>
              <a:rPr lang="de-DE" sz="3000" baseline="30000" dirty="0">
                <a:cs typeface="Times New Roman" panose="02020603050405020304" pitchFamily="18" charset="0"/>
              </a:rPr>
              <a:t>3 Programme </a:t>
            </a:r>
            <a:r>
              <a:rPr lang="de-DE" sz="3000" baseline="30000" dirty="0" err="1">
                <a:cs typeface="Times New Roman" panose="02020603050405020304" pitchFamily="18" charset="0"/>
              </a:rPr>
              <a:t>area</a:t>
            </a:r>
            <a:r>
              <a:rPr lang="de-DE" sz="3000" baseline="30000" dirty="0">
                <a:cs typeface="Times New Roman" panose="02020603050405020304" pitchFamily="18" charset="0"/>
              </a:rPr>
              <a:t> </a:t>
            </a:r>
            <a:r>
              <a:rPr lang="de-DE" sz="3000" baseline="30000" dirty="0" err="1">
                <a:cs typeface="Times New Roman" panose="02020603050405020304" pitchFamily="18" charset="0"/>
              </a:rPr>
              <a:t>Epidemiology</a:t>
            </a:r>
            <a:r>
              <a:rPr lang="de-DE" sz="3000" baseline="30000" dirty="0">
                <a:cs typeface="Times New Roman" panose="02020603050405020304" pitchFamily="18" charset="0"/>
              </a:rPr>
              <a:t> and Health Services Research, Deutsches Rheuma-Forschungszentrum, a Leibniz Institute, Berlin, Germany; 4 Clinic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Paediatric</a:t>
            </a:r>
            <a:r>
              <a:rPr lang="de-DE" sz="3000" baseline="30000" dirty="0">
                <a:cs typeface="Times New Roman" panose="02020603050405020304" pitchFamily="18" charset="0"/>
              </a:rPr>
              <a:t> and </a:t>
            </a:r>
            <a:r>
              <a:rPr lang="de-DE" sz="3000" baseline="30000" dirty="0" err="1">
                <a:cs typeface="Times New Roman" panose="02020603050405020304" pitchFamily="18" charset="0"/>
              </a:rPr>
              <a:t>Adolescent</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a:t>
            </a:r>
            <a:r>
              <a:rPr lang="de-DE" sz="3000" baseline="30000" dirty="0" err="1">
                <a:cs typeface="Times New Roman" panose="02020603050405020304" pitchFamily="18" charset="0"/>
              </a:rPr>
              <a:t>Northwest</a:t>
            </a:r>
            <a:r>
              <a:rPr lang="de-DE" sz="3000" baseline="30000" dirty="0">
                <a:cs typeface="Times New Roman" panose="02020603050405020304" pitchFamily="18" charset="0"/>
              </a:rPr>
              <a:t> German </a:t>
            </a:r>
            <a:r>
              <a:rPr lang="de-DE" sz="3000" baseline="30000" dirty="0" err="1">
                <a:cs typeface="Times New Roman" panose="02020603050405020304" pitchFamily="18" charset="0"/>
              </a:rPr>
              <a:t>Centre</a:t>
            </a:r>
            <a:r>
              <a:rPr lang="de-DE" sz="3000" baseline="30000" dirty="0">
                <a:cs typeface="Times New Roman" panose="02020603050405020304" pitchFamily="18" charset="0"/>
              </a:rPr>
              <a:t> </a:t>
            </a:r>
            <a:r>
              <a:rPr lang="de-DE" sz="3000" baseline="30000" dirty="0" err="1">
                <a:cs typeface="Times New Roman" panose="02020603050405020304" pitchFamily="18" charset="0"/>
              </a:rPr>
              <a:t>for</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St. Josef-Stift Sendenhorst, Sendenhorst</a:t>
            </a:r>
          </a:p>
          <a:p>
            <a:pPr>
              <a:spcAft>
                <a:spcPts val="0"/>
              </a:spcAft>
            </a:pPr>
            <a:r>
              <a:rPr lang="de-DE" sz="3000" baseline="30000" dirty="0">
                <a:cs typeface="Times New Roman" panose="02020603050405020304" pitchFamily="18" charset="0"/>
              </a:rPr>
              <a:t>5 German </a:t>
            </a:r>
            <a:r>
              <a:rPr lang="de-DE" sz="3000" baseline="30000" dirty="0" err="1">
                <a:cs typeface="Times New Roman" panose="02020603050405020304" pitchFamily="18" charset="0"/>
              </a:rPr>
              <a:t>Centre</a:t>
            </a:r>
            <a:r>
              <a:rPr lang="de-DE" sz="3000" baseline="30000" dirty="0">
                <a:cs typeface="Times New Roman" panose="02020603050405020304" pitchFamily="18" charset="0"/>
              </a:rPr>
              <a:t> </a:t>
            </a:r>
            <a:r>
              <a:rPr lang="de-DE" sz="3000" baseline="30000" dirty="0" err="1">
                <a:cs typeface="Times New Roman" panose="02020603050405020304" pitchFamily="18" charset="0"/>
              </a:rPr>
              <a:t>for</a:t>
            </a:r>
            <a:r>
              <a:rPr lang="de-DE" sz="3000" baseline="30000" dirty="0">
                <a:cs typeface="Times New Roman" panose="02020603050405020304" pitchFamily="18" charset="0"/>
              </a:rPr>
              <a:t> </a:t>
            </a:r>
            <a:r>
              <a:rPr lang="de-DE" sz="3000" baseline="30000" dirty="0" err="1">
                <a:cs typeface="Times New Roman" panose="02020603050405020304" pitchFamily="18" charset="0"/>
              </a:rPr>
              <a:t>Paediatric</a:t>
            </a:r>
            <a:r>
              <a:rPr lang="de-DE" sz="3000" baseline="30000" dirty="0">
                <a:cs typeface="Times New Roman" panose="02020603050405020304" pitchFamily="18" charset="0"/>
              </a:rPr>
              <a:t> and </a:t>
            </a:r>
            <a:r>
              <a:rPr lang="de-DE" sz="3000" baseline="30000" dirty="0" err="1">
                <a:cs typeface="Times New Roman" panose="02020603050405020304" pitchFamily="18" charset="0"/>
              </a:rPr>
              <a:t>Adolescent</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Garmisch-Partenkirchen, Germany; 6 RWTH Aachen University, Translational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and </a:t>
            </a:r>
            <a:r>
              <a:rPr lang="de-DE" sz="3000" baseline="30000" dirty="0" err="1">
                <a:cs typeface="Times New Roman" panose="02020603050405020304" pitchFamily="18" charset="0"/>
              </a:rPr>
              <a:t>Immunology</a:t>
            </a:r>
            <a:r>
              <a:rPr lang="de-DE" sz="3000" baseline="30000" dirty="0">
                <a:cs typeface="Times New Roman" panose="02020603050405020304" pitchFamily="18" charset="0"/>
              </a:rPr>
              <a:t>, Germany</a:t>
            </a:r>
          </a:p>
          <a:p>
            <a:pPr>
              <a:spcAft>
                <a:spcPts val="0"/>
              </a:spcAft>
            </a:pPr>
            <a:r>
              <a:rPr lang="de-DE" sz="3000" baseline="30000" dirty="0">
                <a:cs typeface="Times New Roman" panose="02020603050405020304" pitchFamily="18" charset="0"/>
              </a:rPr>
              <a:t>7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Berlin, Helios Kliniken Berlin-Buch, </a:t>
            </a:r>
            <a:r>
              <a:rPr lang="de-DE" sz="3000" baseline="30000" dirty="0" err="1">
                <a:cs typeface="Times New Roman" panose="02020603050405020304" pitchFamily="18" charset="0"/>
              </a:rPr>
              <a:t>Children‘s</a:t>
            </a:r>
            <a:r>
              <a:rPr lang="de-DE" sz="3000" baseline="30000" dirty="0">
                <a:cs typeface="Times New Roman" panose="02020603050405020304" pitchFamily="18" charset="0"/>
              </a:rPr>
              <a:t> Hospital, Berlin, Germany; 8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a:t>
            </a:r>
            <a:r>
              <a:rPr lang="de-DE" sz="3000" baseline="30000" dirty="0" err="1">
                <a:cs typeface="Times New Roman" panose="02020603050405020304" pitchFamily="18" charset="0"/>
              </a:rPr>
              <a:t>Immunology</a:t>
            </a:r>
            <a:r>
              <a:rPr lang="de-DE" sz="3000" baseline="30000" dirty="0">
                <a:cs typeface="Times New Roman" panose="02020603050405020304" pitchFamily="18" charset="0"/>
              </a:rPr>
              <a:t> and </a:t>
            </a:r>
            <a:r>
              <a:rPr lang="de-DE" sz="3000" baseline="30000" dirty="0" err="1">
                <a:cs typeface="Times New Roman" panose="02020603050405020304" pitchFamily="18" charset="0"/>
              </a:rPr>
              <a:t>Infectious</a:t>
            </a:r>
            <a:r>
              <a:rPr lang="de-DE" sz="3000" baseline="30000" dirty="0">
                <a:cs typeface="Times New Roman" panose="02020603050405020304" pitchFamily="18" charset="0"/>
              </a:rPr>
              <a:t> </a:t>
            </a:r>
            <a:r>
              <a:rPr lang="de-DE" sz="3000" baseline="30000" dirty="0" err="1">
                <a:cs typeface="Times New Roman" panose="02020603050405020304" pitchFamily="18" charset="0"/>
              </a:rPr>
              <a:t>diseases</a:t>
            </a:r>
            <a:r>
              <a:rPr lang="de-DE" sz="3000" baseline="30000" dirty="0">
                <a:cs typeface="Times New Roman" panose="02020603050405020304" pitchFamily="18" charset="0"/>
              </a:rPr>
              <a:t>, Vivantes </a:t>
            </a:r>
            <a:r>
              <a:rPr lang="de-DE" sz="3000" baseline="30000" dirty="0" err="1">
                <a:cs typeface="Times New Roman" panose="02020603050405020304" pitchFamily="18" charset="0"/>
              </a:rPr>
              <a:t>Children's</a:t>
            </a:r>
            <a:r>
              <a:rPr lang="de-DE" sz="3000" baseline="30000" dirty="0">
                <a:cs typeface="Times New Roman" panose="02020603050405020304" pitchFamily="18" charset="0"/>
              </a:rPr>
              <a:t> Hospital, Berlin-Friedrichshain, Germany</a:t>
            </a:r>
          </a:p>
          <a:p>
            <a:pPr>
              <a:spcAft>
                <a:spcPts val="0"/>
              </a:spcAft>
            </a:pPr>
            <a:r>
              <a:rPr lang="de-DE" sz="3000" baseline="30000" dirty="0">
                <a:cs typeface="Times New Roman" panose="02020603050405020304" pitchFamily="18" charset="0"/>
              </a:rPr>
              <a:t>9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Pediatrics</a:t>
            </a:r>
            <a:r>
              <a:rPr lang="de-DE" sz="3000" baseline="30000" dirty="0">
                <a:cs typeface="Times New Roman" panose="02020603050405020304" pitchFamily="18" charset="0"/>
              </a:rPr>
              <a:t>, Dresden Municipal Hospital, Dresden, Germany; 10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Oncology</a:t>
            </a:r>
            <a:r>
              <a:rPr lang="de-DE" sz="3000" baseline="30000" dirty="0">
                <a:cs typeface="Times New Roman" panose="02020603050405020304" pitchFamily="18" charset="0"/>
              </a:rPr>
              <a:t>, </a:t>
            </a:r>
            <a:r>
              <a:rPr lang="de-DE" sz="3000" baseline="30000" dirty="0" err="1">
                <a:cs typeface="Times New Roman" panose="02020603050405020304" pitchFamily="18" charset="0"/>
              </a:rPr>
              <a:t>Hematology</a:t>
            </a:r>
            <a:r>
              <a:rPr lang="de-DE" sz="3000" baseline="30000" dirty="0">
                <a:cs typeface="Times New Roman" panose="02020603050405020304" pitchFamily="18" charset="0"/>
              </a:rPr>
              <a:t> and Clinical </a:t>
            </a:r>
            <a:r>
              <a:rPr lang="de-DE" sz="3000" baseline="30000" dirty="0" err="1">
                <a:cs typeface="Times New Roman" panose="02020603050405020304" pitchFamily="18" charset="0"/>
              </a:rPr>
              <a:t>Immunology</a:t>
            </a:r>
            <a:r>
              <a:rPr lang="de-DE" sz="3000" baseline="30000" dirty="0">
                <a:cs typeface="Times New Roman" panose="02020603050405020304" pitchFamily="18" charset="0"/>
              </a:rPr>
              <a:t>, Medical Faculty, Division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Heinrich-Heine-University, Düsseldorf, Germany</a:t>
            </a:r>
          </a:p>
          <a:p>
            <a:pPr>
              <a:spcAft>
                <a:spcPts val="0"/>
              </a:spcAft>
            </a:pPr>
            <a:r>
              <a:rPr lang="de-DE" sz="3000" baseline="30000" dirty="0">
                <a:cs typeface="Times New Roman" panose="02020603050405020304" pitchFamily="18" charset="0"/>
              </a:rPr>
              <a:t>11 Division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and Clinical </a:t>
            </a:r>
            <a:r>
              <a:rPr lang="de-DE" sz="3000" baseline="30000" dirty="0" err="1">
                <a:cs typeface="Times New Roman" panose="02020603050405020304" pitchFamily="18" charset="0"/>
              </a:rPr>
              <a:t>Infectious</a:t>
            </a:r>
            <a:r>
              <a:rPr lang="de-DE" sz="3000" baseline="30000" dirty="0">
                <a:cs typeface="Times New Roman" panose="02020603050405020304" pitchFamily="18" charset="0"/>
              </a:rPr>
              <a:t> </a:t>
            </a:r>
            <a:r>
              <a:rPr lang="de-DE" sz="3000" baseline="30000" dirty="0" err="1">
                <a:cs typeface="Times New Roman" panose="02020603050405020304" pitchFamily="18" charset="0"/>
              </a:rPr>
              <a:t>Diseases</a:t>
            </a:r>
            <a:r>
              <a:rPr lang="de-DE" sz="3000" baseline="30000" dirty="0">
                <a:cs typeface="Times New Roman" panose="02020603050405020304" pitchFamily="18" charset="0"/>
              </a:rPr>
              <a:t>, Center </a:t>
            </a:r>
            <a:r>
              <a:rPr lang="de-DE" sz="3000" baseline="30000" dirty="0" err="1">
                <a:cs typeface="Times New Roman" panose="02020603050405020304" pitchFamily="18" charset="0"/>
              </a:rPr>
              <a:t>for</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Pediatrics</a:t>
            </a:r>
            <a:r>
              <a:rPr lang="de-DE" sz="3000" baseline="30000" dirty="0">
                <a:cs typeface="Times New Roman" panose="02020603050405020304" pitchFamily="18" charset="0"/>
              </a:rPr>
              <a:t> and </a:t>
            </a:r>
            <a:r>
              <a:rPr lang="de-DE" sz="3000" baseline="30000" dirty="0" err="1">
                <a:cs typeface="Times New Roman" panose="02020603050405020304" pitchFamily="18" charset="0"/>
              </a:rPr>
              <a:t>Adolescent</a:t>
            </a:r>
            <a:r>
              <a:rPr lang="de-DE" sz="3000" baseline="30000" dirty="0">
                <a:cs typeface="Times New Roman" panose="02020603050405020304" pitchFamily="18" charset="0"/>
              </a:rPr>
              <a:t> Medicine, University Medical Center Freiburg, Freiburg, Germany; 12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Pneumology</a:t>
            </a:r>
            <a:r>
              <a:rPr lang="de-DE" sz="3000" baseline="30000" dirty="0">
                <a:cs typeface="Times New Roman" panose="02020603050405020304" pitchFamily="18" charset="0"/>
              </a:rPr>
              <a:t>, </a:t>
            </a:r>
            <a:r>
              <a:rPr lang="de-DE" sz="3000" baseline="30000" dirty="0" err="1">
                <a:cs typeface="Times New Roman" panose="02020603050405020304" pitchFamily="18" charset="0"/>
              </a:rPr>
              <a:t>Allergology</a:t>
            </a:r>
            <a:r>
              <a:rPr lang="de-DE" sz="3000" baseline="30000" dirty="0">
                <a:cs typeface="Times New Roman" panose="02020603050405020304" pitchFamily="18" charset="0"/>
              </a:rPr>
              <a:t>, and </a:t>
            </a:r>
            <a:r>
              <a:rPr lang="de-DE" sz="3000" baseline="30000" dirty="0" err="1">
                <a:cs typeface="Times New Roman" panose="02020603050405020304" pitchFamily="18" charset="0"/>
              </a:rPr>
              <a:t>Neonatology</a:t>
            </a:r>
            <a:r>
              <a:rPr lang="de-DE" sz="3000" baseline="30000" dirty="0">
                <a:cs typeface="Times New Roman" panose="02020603050405020304" pitchFamily="18" charset="0"/>
              </a:rPr>
              <a:t>, Hannover Medical School, Hannover</a:t>
            </a:r>
          </a:p>
          <a:p>
            <a:pPr>
              <a:spcAft>
                <a:spcPts val="0"/>
              </a:spcAft>
            </a:pPr>
            <a:r>
              <a:rPr lang="de-DE" sz="3000" baseline="30000" dirty="0">
                <a:cs typeface="Times New Roman" panose="02020603050405020304" pitchFamily="18" charset="0"/>
              </a:rPr>
              <a:t>13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Pediatrics</a:t>
            </a:r>
            <a:r>
              <a:rPr lang="de-DE" sz="3000" baseline="30000" dirty="0">
                <a:cs typeface="Times New Roman" panose="02020603050405020304" pitchFamily="18" charset="0"/>
              </a:rPr>
              <a:t>, Helios Klinik Krefeld, Krefeld, Germany; 14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Paediatric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Kinderkrankenhaus Sankt Marien gGmbH, Landshut, Germany</a:t>
            </a:r>
          </a:p>
          <a:p>
            <a:pPr>
              <a:spcAft>
                <a:spcPts val="0"/>
              </a:spcAft>
            </a:pPr>
            <a:r>
              <a:rPr lang="de-DE" sz="3000" baseline="30000" dirty="0">
                <a:cs typeface="Times New Roman" panose="02020603050405020304" pitchFamily="18" charset="0"/>
              </a:rPr>
              <a:t>15 Department </a:t>
            </a:r>
            <a:r>
              <a:rPr lang="de-DE" sz="3000" baseline="30000" dirty="0" err="1">
                <a:cs typeface="Times New Roman" panose="02020603050405020304" pitchFamily="18" charset="0"/>
              </a:rPr>
              <a:t>for</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Immunology</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&amp; -</a:t>
            </a:r>
            <a:r>
              <a:rPr lang="de-DE" sz="3000" baseline="30000" dirty="0" err="1">
                <a:cs typeface="Times New Roman" panose="02020603050405020304" pitchFamily="18" charset="0"/>
              </a:rPr>
              <a:t>Infectiology</a:t>
            </a:r>
            <a:r>
              <a:rPr lang="de-DE" sz="3000" baseline="30000" dirty="0">
                <a:cs typeface="Times New Roman" panose="02020603050405020304" pitchFamily="18" charset="0"/>
              </a:rPr>
              <a:t>, Hospital </a:t>
            </a:r>
            <a:r>
              <a:rPr lang="de-DE" sz="3000" baseline="30000" dirty="0" err="1">
                <a:cs typeface="Times New Roman" panose="02020603050405020304" pitchFamily="18" charset="0"/>
              </a:rPr>
              <a:t>for</a:t>
            </a:r>
            <a:r>
              <a:rPr lang="de-DE" sz="3000" baseline="30000" dirty="0">
                <a:cs typeface="Times New Roman" panose="02020603050405020304" pitchFamily="18" charset="0"/>
              </a:rPr>
              <a:t> Children and </a:t>
            </a:r>
            <a:r>
              <a:rPr lang="de-DE" sz="3000" baseline="30000" dirty="0" err="1">
                <a:cs typeface="Times New Roman" panose="02020603050405020304" pitchFamily="18" charset="0"/>
              </a:rPr>
              <a:t>Adolescents</a:t>
            </a:r>
            <a:r>
              <a:rPr lang="de-DE" sz="3000" baseline="30000" dirty="0">
                <a:cs typeface="Times New Roman" panose="02020603050405020304" pitchFamily="18" charset="0"/>
              </a:rPr>
              <a:t>, Leipzig University, Leipzig, Germany; 16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&amp; </a:t>
            </a:r>
            <a:r>
              <a:rPr lang="de-DE" sz="3000" baseline="30000" dirty="0" err="1">
                <a:cs typeface="Times New Roman" panose="02020603050405020304" pitchFamily="18" charset="0"/>
              </a:rPr>
              <a:t>Immunology</a:t>
            </a:r>
            <a:r>
              <a:rPr lang="de-DE" sz="3000" baseline="30000" dirty="0">
                <a:cs typeface="Times New Roman" panose="02020603050405020304" pitchFamily="18" charset="0"/>
              </a:rPr>
              <a:t>, Dr. von Hauner </a:t>
            </a:r>
            <a:r>
              <a:rPr lang="de-DE" sz="3000" baseline="30000" dirty="0" err="1">
                <a:cs typeface="Times New Roman" panose="02020603050405020304" pitchFamily="18" charset="0"/>
              </a:rPr>
              <a:t>Children’s</a:t>
            </a:r>
            <a:r>
              <a:rPr lang="de-DE" sz="3000" baseline="30000" dirty="0">
                <a:cs typeface="Times New Roman" panose="02020603050405020304" pitchFamily="18" charset="0"/>
              </a:rPr>
              <a:t> Hospital, Ludwig-Maximilians-University, Munich, Germany</a:t>
            </a:r>
          </a:p>
          <a:p>
            <a:pPr>
              <a:spcAft>
                <a:spcPts val="0"/>
              </a:spcAft>
            </a:pPr>
            <a:r>
              <a:rPr lang="de-DE" sz="3000" baseline="30000" dirty="0">
                <a:cs typeface="Times New Roman" panose="02020603050405020304" pitchFamily="18" charset="0"/>
              </a:rPr>
              <a:t>17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Pediatrics</a:t>
            </a:r>
            <a:r>
              <a:rPr lang="de-DE" sz="3000" baseline="30000" dirty="0">
                <a:cs typeface="Times New Roman" panose="02020603050405020304" pitchFamily="18" charset="0"/>
              </a:rPr>
              <a:t>, Asklepios Klinik Sankt Augustin, Sankt Augustin, Germany; 18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Pediatrics</a:t>
            </a:r>
            <a:r>
              <a:rPr lang="de-DE" sz="3000" baseline="30000" dirty="0">
                <a:cs typeface="Times New Roman" panose="02020603050405020304" pitchFamily="18" charset="0"/>
              </a:rPr>
              <a:t>, </a:t>
            </a:r>
            <a:r>
              <a:rPr lang="de-DE" sz="3000" baseline="30000" dirty="0" err="1">
                <a:cs typeface="Times New Roman" panose="02020603050405020304" pitchFamily="18" charset="0"/>
              </a:rPr>
              <a:t>Section</a:t>
            </a:r>
            <a:r>
              <a:rPr lang="de-DE" sz="3000" baseline="30000" dirty="0">
                <a:cs typeface="Times New Roman" panose="02020603050405020304" pitchFamily="18" charset="0"/>
              </a:rPr>
              <a: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Olgahospital, Klinikum, Stuttgart, Germany</a:t>
            </a:r>
          </a:p>
          <a:p>
            <a:pPr>
              <a:spcAft>
                <a:spcPts val="0"/>
              </a:spcAft>
            </a:pPr>
            <a:r>
              <a:rPr lang="de-DE" sz="3000" baseline="30000" dirty="0">
                <a:cs typeface="Times New Roman" panose="02020603050405020304" pitchFamily="18" charset="0"/>
              </a:rPr>
              <a:t>19 Division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Pediatrics</a:t>
            </a:r>
            <a:r>
              <a:rPr lang="de-DE" sz="3000" baseline="30000" dirty="0">
                <a:cs typeface="Times New Roman" panose="02020603050405020304" pitchFamily="18" charset="0"/>
              </a:rPr>
              <a:t>, University </a:t>
            </a:r>
            <a:r>
              <a:rPr lang="de-DE" sz="3000" baseline="30000" dirty="0" err="1">
                <a:cs typeface="Times New Roman" panose="02020603050405020304" pitchFamily="18" charset="0"/>
              </a:rPr>
              <a:t>Children's</a:t>
            </a:r>
            <a:r>
              <a:rPr lang="de-DE" sz="3000" baseline="30000" dirty="0">
                <a:cs typeface="Times New Roman" panose="02020603050405020304" pitchFamily="18" charset="0"/>
              </a:rPr>
              <a:t> Hospital Tübingen, Tübingen, Germany; 20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Rheumatology</a:t>
            </a:r>
            <a:r>
              <a:rPr lang="de-DE" sz="3000" baseline="30000" dirty="0">
                <a:cs typeface="Times New Roman" panose="02020603050405020304" pitchFamily="18" charset="0"/>
              </a:rPr>
              <a:t> and </a:t>
            </a:r>
            <a:r>
              <a:rPr lang="de-DE" sz="3000" baseline="30000" dirty="0" err="1">
                <a:cs typeface="Times New Roman" panose="02020603050405020304" pitchFamily="18" charset="0"/>
              </a:rPr>
              <a:t>Osteology</a:t>
            </a:r>
            <a:r>
              <a:rPr lang="de-DE" sz="3000" baseline="30000" dirty="0">
                <a:cs typeface="Times New Roman" panose="02020603050405020304" pitchFamily="18" charset="0"/>
              </a:rPr>
              <a:t>, University </a:t>
            </a:r>
            <a:r>
              <a:rPr lang="de-DE" sz="3000" baseline="30000" dirty="0" err="1">
                <a:cs typeface="Times New Roman" panose="02020603050405020304" pitchFamily="18" charset="0"/>
              </a:rPr>
              <a:t>Children’s</a:t>
            </a:r>
            <a:r>
              <a:rPr lang="de-DE" sz="3000" baseline="30000" dirty="0">
                <a:cs typeface="Times New Roman" panose="02020603050405020304" pitchFamily="18" charset="0"/>
              </a:rPr>
              <a:t> Hospital </a:t>
            </a:r>
            <a:r>
              <a:rPr lang="de-DE" sz="3000" baseline="30000" dirty="0" err="1">
                <a:cs typeface="Times New Roman" panose="02020603050405020304" pitchFamily="18" charset="0"/>
              </a:rPr>
              <a:t>Wuerzburg</a:t>
            </a:r>
            <a:r>
              <a:rPr lang="de-DE" sz="3000" baseline="30000" dirty="0">
                <a:cs typeface="Times New Roman" panose="02020603050405020304" pitchFamily="18" charset="0"/>
              </a:rPr>
              <a:t>, </a:t>
            </a:r>
            <a:r>
              <a:rPr lang="de-DE" sz="3000" baseline="30000" dirty="0" err="1">
                <a:cs typeface="Times New Roman" panose="02020603050405020304" pitchFamily="18" charset="0"/>
              </a:rPr>
              <a:t>Wuerzburg</a:t>
            </a:r>
            <a:r>
              <a:rPr lang="de-DE" sz="3000" baseline="30000" dirty="0">
                <a:cs typeface="Times New Roman" panose="02020603050405020304" pitchFamily="18" charset="0"/>
              </a:rPr>
              <a:t>, Germany</a:t>
            </a:r>
          </a:p>
          <a:p>
            <a:pPr>
              <a:spcAft>
                <a:spcPts val="0"/>
              </a:spcAft>
            </a:pPr>
            <a:r>
              <a:rPr lang="de-DE" sz="3000" baseline="30000" dirty="0">
                <a:cs typeface="Times New Roman" panose="02020603050405020304" pitchFamily="18" charset="0"/>
              </a:rPr>
              <a:t>21 Charité Universitätsmedizin Berlin, Department </a:t>
            </a:r>
            <a:r>
              <a:rPr lang="de-DE" sz="3000" baseline="30000" dirty="0" err="1">
                <a:cs typeface="Times New Roman" panose="02020603050405020304" pitchFamily="18" charset="0"/>
              </a:rPr>
              <a:t>of</a:t>
            </a:r>
            <a:r>
              <a:rPr lang="de-DE" sz="3000" baseline="30000" dirty="0">
                <a:cs typeface="Times New Roman" panose="02020603050405020304" pitchFamily="18" charset="0"/>
              </a:rPr>
              <a:t> </a:t>
            </a:r>
            <a:r>
              <a:rPr lang="de-DE" sz="3000" baseline="30000" dirty="0" err="1">
                <a:cs typeface="Times New Roman" panose="02020603050405020304" pitchFamily="18" charset="0"/>
              </a:rPr>
              <a:t>Pediatric</a:t>
            </a:r>
            <a:r>
              <a:rPr lang="de-DE" sz="3000" baseline="30000" dirty="0">
                <a:cs typeface="Times New Roman" panose="02020603050405020304" pitchFamily="18" charset="0"/>
              </a:rPr>
              <a:t> </a:t>
            </a:r>
            <a:r>
              <a:rPr lang="de-DE" sz="3000" baseline="30000" dirty="0" err="1">
                <a:cs typeface="Times New Roman" panose="02020603050405020304" pitchFamily="18" charset="0"/>
              </a:rPr>
              <a:t>Respiratory</a:t>
            </a:r>
            <a:r>
              <a:rPr lang="de-DE" sz="3000" baseline="30000" dirty="0">
                <a:cs typeface="Times New Roman" panose="02020603050405020304" pitchFamily="18" charset="0"/>
              </a:rPr>
              <a:t> Medicine, </a:t>
            </a:r>
            <a:r>
              <a:rPr lang="de-DE" sz="3000" baseline="30000" dirty="0" err="1">
                <a:cs typeface="Times New Roman" panose="02020603050405020304" pitchFamily="18" charset="0"/>
              </a:rPr>
              <a:t>Immunology</a:t>
            </a:r>
            <a:r>
              <a:rPr lang="de-DE" sz="3000" baseline="30000" dirty="0">
                <a:cs typeface="Times New Roman" panose="02020603050405020304" pitchFamily="18" charset="0"/>
              </a:rPr>
              <a:t> and Critical Care Medicine, Berlin, Germany</a:t>
            </a:r>
          </a:p>
        </p:txBody>
      </p:sp>
      <p:sp>
        <p:nvSpPr>
          <p:cNvPr id="48" name="Textfeld 47"/>
          <p:cNvSpPr txBox="1"/>
          <p:nvPr/>
        </p:nvSpPr>
        <p:spPr>
          <a:xfrm>
            <a:off x="1153146" y="11928197"/>
            <a:ext cx="14400000" cy="5016758"/>
          </a:xfrm>
          <a:prstGeom prst="rect">
            <a:avLst/>
          </a:prstGeom>
          <a:noFill/>
          <a:ln w="12700">
            <a:noFill/>
          </a:ln>
        </p:spPr>
        <p:txBody>
          <a:bodyPr wrap="square" rtlCol="0">
            <a:spAutoFit/>
          </a:bodyPr>
          <a:lstStyle/>
          <a:p>
            <a:pPr algn="just"/>
            <a:r>
              <a:rPr lang="de-DE" sz="4000" dirty="0"/>
              <a:t>Bei der juvenilen idiopathischen Arthritis (JIA) im Säuglingsalter handelt es sich um eine sehr seltene Erkrankung mit schwieriger Diagnosestellung. Ziel dieser Studie ist es, die JIA im Säuglingsalter im Hinblick auf Anfangssymptome, Diagnoseverzögerung, JIA-Kategorien, medikamentöse Behandlung und klinische Ergebnisse zu charakterisieren und diese Merkmale mit denen von PatientInnen mit später manifestierender JIA zu vergleichen.</a:t>
            </a:r>
          </a:p>
        </p:txBody>
      </p:sp>
      <p:sp>
        <p:nvSpPr>
          <p:cNvPr id="54" name="Textfeld 53"/>
          <p:cNvSpPr txBox="1"/>
          <p:nvPr/>
        </p:nvSpPr>
        <p:spPr>
          <a:xfrm>
            <a:off x="1153147" y="10827464"/>
            <a:ext cx="11031822" cy="938719"/>
          </a:xfrm>
          <a:prstGeom prst="rect">
            <a:avLst/>
          </a:prstGeom>
          <a:noFill/>
        </p:spPr>
        <p:txBody>
          <a:bodyPr wrap="square" rtlCol="0">
            <a:spAutoFit/>
          </a:bodyPr>
          <a:lstStyle/>
          <a:p>
            <a:r>
              <a:rPr lang="de-DE" sz="5500" dirty="0">
                <a:solidFill>
                  <a:srgbClr val="AE0917"/>
                </a:solidFill>
              </a:rPr>
              <a:t>Hintergrund</a:t>
            </a:r>
          </a:p>
        </p:txBody>
      </p:sp>
      <p:sp>
        <p:nvSpPr>
          <p:cNvPr id="45" name="Textfeld 44"/>
          <p:cNvSpPr txBox="1"/>
          <p:nvPr/>
        </p:nvSpPr>
        <p:spPr>
          <a:xfrm>
            <a:off x="1105881" y="17178264"/>
            <a:ext cx="11375034" cy="938719"/>
          </a:xfrm>
          <a:prstGeom prst="rect">
            <a:avLst/>
          </a:prstGeom>
          <a:noFill/>
        </p:spPr>
        <p:txBody>
          <a:bodyPr wrap="square" rtlCol="0">
            <a:spAutoFit/>
          </a:bodyPr>
          <a:lstStyle/>
          <a:p>
            <a:r>
              <a:rPr lang="de-DE" sz="5500" dirty="0">
                <a:solidFill>
                  <a:srgbClr val="AE0917"/>
                </a:solidFill>
              </a:rPr>
              <a:t>Methoden</a:t>
            </a:r>
          </a:p>
        </p:txBody>
      </p:sp>
      <p:sp>
        <p:nvSpPr>
          <p:cNvPr id="46" name="Textfeld 45"/>
          <p:cNvSpPr txBox="1"/>
          <p:nvPr/>
        </p:nvSpPr>
        <p:spPr>
          <a:xfrm>
            <a:off x="16894007" y="10719152"/>
            <a:ext cx="11375034" cy="938719"/>
          </a:xfrm>
          <a:prstGeom prst="rect">
            <a:avLst/>
          </a:prstGeom>
          <a:noFill/>
        </p:spPr>
        <p:txBody>
          <a:bodyPr wrap="square" rtlCol="0">
            <a:spAutoFit/>
          </a:bodyPr>
          <a:lstStyle/>
          <a:p>
            <a:r>
              <a:rPr lang="de-DE" sz="5500" dirty="0">
                <a:solidFill>
                  <a:srgbClr val="AE0917"/>
                </a:solidFill>
              </a:rPr>
              <a:t>Ergebnisse</a:t>
            </a:r>
          </a:p>
        </p:txBody>
      </p:sp>
      <p:sp>
        <p:nvSpPr>
          <p:cNvPr id="51" name="Textfeld 50"/>
          <p:cNvSpPr txBox="1"/>
          <p:nvPr/>
        </p:nvSpPr>
        <p:spPr>
          <a:xfrm>
            <a:off x="1149217" y="45189376"/>
            <a:ext cx="11375034" cy="938719"/>
          </a:xfrm>
          <a:prstGeom prst="rect">
            <a:avLst/>
          </a:prstGeom>
          <a:noFill/>
        </p:spPr>
        <p:txBody>
          <a:bodyPr wrap="square" rtlCol="0">
            <a:spAutoFit/>
          </a:bodyPr>
          <a:lstStyle/>
          <a:p>
            <a:r>
              <a:rPr lang="de-DE" sz="5500" dirty="0">
                <a:solidFill>
                  <a:srgbClr val="AE0917"/>
                </a:solidFill>
              </a:rPr>
              <a:t>Diskussion</a:t>
            </a:r>
          </a:p>
        </p:txBody>
      </p:sp>
      <p:sp>
        <p:nvSpPr>
          <p:cNvPr id="58" name="Textfeld 57"/>
          <p:cNvSpPr txBox="1"/>
          <p:nvPr/>
        </p:nvSpPr>
        <p:spPr>
          <a:xfrm>
            <a:off x="16894007" y="11792163"/>
            <a:ext cx="14400000" cy="12403395"/>
          </a:xfrm>
          <a:prstGeom prst="rect">
            <a:avLst/>
          </a:prstGeom>
          <a:noFill/>
          <a:ln w="12700">
            <a:noFill/>
          </a:ln>
        </p:spPr>
        <p:txBody>
          <a:bodyPr wrap="square" rtlCol="0">
            <a:spAutoFit/>
          </a:bodyPr>
          <a:lstStyle/>
          <a:p>
            <a:pPr algn="just"/>
            <a:r>
              <a:rPr lang="de-DE" sz="4000" dirty="0"/>
              <a:t>Insgesamt wurden 90 Säuglinge mit JIA (62,2 % weiblich) aus 18 </a:t>
            </a:r>
            <a:r>
              <a:rPr lang="de-DE" sz="4000" dirty="0" err="1"/>
              <a:t>kinderrheumatologischen</a:t>
            </a:r>
            <a:r>
              <a:rPr lang="de-DE" sz="4000" dirty="0"/>
              <a:t> Zentren in ganz Deutschland identifiziert. Die JIA im Säuglingsalter manifestierte in einem mittleren Alter von </a:t>
            </a:r>
            <a:r>
              <a:rPr lang="de-DE" sz="4000" dirty="0" smtClean="0"/>
              <a:t>9,5 ± 2,64 </a:t>
            </a:r>
            <a:r>
              <a:rPr lang="de-DE" sz="4000" dirty="0"/>
              <a:t>Monaten. Im Vergleich zur JIA mit späterem Beginn hatten Säuglinge häufiger eine systemische JIA (20,0% vs. 4,3%, p&lt;0,001; Abbildung 1). Die Zeit bis zum ersten Kontakt mit einem Rheumatologen/einer Rheumatologin war bei Säuglingen deutlich länger als bei Kleinkindern (</a:t>
            </a:r>
            <a:r>
              <a:rPr lang="de-DE" sz="4000" dirty="0" smtClean="0"/>
              <a:t>3,1 ± 3,5 </a:t>
            </a:r>
            <a:r>
              <a:rPr lang="de-DE" sz="4000" dirty="0"/>
              <a:t>vs. </a:t>
            </a:r>
            <a:r>
              <a:rPr lang="de-DE" sz="4000" dirty="0" smtClean="0"/>
              <a:t>2,3 ± 3,1 </a:t>
            </a:r>
            <a:r>
              <a:rPr lang="de-DE" sz="4000" dirty="0"/>
              <a:t>Monate, p=0,025). Zum Follow-</a:t>
            </a:r>
            <a:r>
              <a:rPr lang="de-DE" sz="4000" dirty="0" err="1"/>
              <a:t>up</a:t>
            </a:r>
            <a:r>
              <a:rPr lang="de-DE" sz="4000" dirty="0"/>
              <a:t>-Zeitpunkt erhielten 66,3 % der Säuglinge und 58,9 % der Kleinkinder krankheitsmodifizierende Antirheumatika (DMARD, p=0,178), von denen 34,3 % (Säuglinge) und 27,4 % (Kleinkinder) mit biologischen DMARDs behandelt wurden (p=0,156; Tabelle 2). Obwohl sich die Krankheitsaktivität zu Beginn der Erkrankung nicht zwischen den beiden Gruppen unterschied, war sie zum Follow-</a:t>
            </a:r>
            <a:r>
              <a:rPr lang="de-DE" sz="4000" dirty="0" err="1"/>
              <a:t>up</a:t>
            </a:r>
            <a:r>
              <a:rPr lang="de-DE" sz="4000" dirty="0"/>
              <a:t> bei den Säuglingen signifikant höher als bei den Kleinkindern (cJADAS-10 </a:t>
            </a:r>
            <a:r>
              <a:rPr lang="de-DE" sz="4000" dirty="0" smtClean="0"/>
              <a:t>3,0 ± 4,4 </a:t>
            </a:r>
            <a:r>
              <a:rPr lang="de-DE" sz="4000" dirty="0"/>
              <a:t>vs. </a:t>
            </a:r>
            <a:r>
              <a:rPr lang="de-DE" sz="4000" dirty="0" smtClean="0"/>
              <a:t>2,1 ± 3,5</a:t>
            </a:r>
            <a:r>
              <a:rPr lang="de-DE" sz="4000" dirty="0"/>
              <a:t>, p=0,034). Der von den Eltern angegebene Gesundheitszustand wurde zum Zeitpunkt der Nachuntersuchung bei Säuglingen schlechter eingeschätzt als bei Kleinkindern (p=0,037). </a:t>
            </a:r>
          </a:p>
        </p:txBody>
      </p:sp>
      <p:sp>
        <p:nvSpPr>
          <p:cNvPr id="59" name="Textfeld 58"/>
          <p:cNvSpPr txBox="1"/>
          <p:nvPr/>
        </p:nvSpPr>
        <p:spPr>
          <a:xfrm>
            <a:off x="1105881" y="46232956"/>
            <a:ext cx="29651555" cy="2554545"/>
          </a:xfrm>
          <a:prstGeom prst="rect">
            <a:avLst/>
          </a:prstGeom>
          <a:noFill/>
          <a:ln w="12700">
            <a:noFill/>
          </a:ln>
        </p:spPr>
        <p:txBody>
          <a:bodyPr wrap="square" rtlCol="0">
            <a:spAutoFit/>
          </a:bodyPr>
          <a:lstStyle/>
          <a:p>
            <a:pPr algn="just"/>
            <a:r>
              <a:rPr lang="de-DE" sz="4000" dirty="0"/>
              <a:t>Eine JIA mit sehr frühem Beginn wird oft erst spät diagnostiziert. Diese entzündliche Erkrankung tritt in einer sehr vulnerablen Wachstumsphase auf. Unsere Studie unterstreicht die Notwendigkeit einer verbesserten und rechtzeitigen Diagnose bei Säuglingen mit nicht-infektiöser Arthritis sowie einer sofortigen Behandlung. Derzeit erweitern wir die Kohorte um europäische PatientInnen aus der </a:t>
            </a:r>
            <a:r>
              <a:rPr lang="de-DE" sz="4000" i="1" dirty="0"/>
              <a:t>Juvenile </a:t>
            </a:r>
            <a:r>
              <a:rPr lang="de-DE" sz="4000" i="1" dirty="0" err="1"/>
              <a:t>Inflammatory</a:t>
            </a:r>
            <a:r>
              <a:rPr lang="de-DE" sz="4000" i="1" dirty="0"/>
              <a:t> </a:t>
            </a:r>
            <a:r>
              <a:rPr lang="de-DE" sz="4000" i="1" dirty="0" err="1"/>
              <a:t>Rheumatism</a:t>
            </a:r>
            <a:r>
              <a:rPr lang="de-DE" sz="4000" i="1" dirty="0"/>
              <a:t> </a:t>
            </a:r>
            <a:r>
              <a:rPr lang="de-DE" sz="4000" dirty="0"/>
              <a:t>(JIR)-Kohorte.</a:t>
            </a:r>
          </a:p>
        </p:txBody>
      </p:sp>
      <p:pic>
        <p:nvPicPr>
          <p:cNvPr id="68" name="Grafik 67">
            <a:extLst>
              <a:ext uri="{FF2B5EF4-FFF2-40B4-BE49-F238E27FC236}">
                <a16:creationId xmlns:a16="http://schemas.microsoft.com/office/drawing/2014/main" id="{CC407A31-E4A2-334B-4770-2615E1FD5E5D}"/>
              </a:ext>
            </a:extLst>
          </p:cNvPr>
          <p:cNvPicPr>
            <a:picLocks noChangeAspect="1"/>
          </p:cNvPicPr>
          <p:nvPr/>
        </p:nvPicPr>
        <p:blipFill>
          <a:blip r:embed="rId3"/>
          <a:stretch>
            <a:fillRect/>
          </a:stretch>
        </p:blipFill>
        <p:spPr>
          <a:xfrm>
            <a:off x="6885063" y="49468049"/>
            <a:ext cx="1036836" cy="1555254"/>
          </a:xfrm>
          <a:prstGeom prst="rect">
            <a:avLst/>
          </a:prstGeom>
        </p:spPr>
      </p:pic>
      <p:pic>
        <p:nvPicPr>
          <p:cNvPr id="69" name="Picture 2" descr="U-CID 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4149" y="49464481"/>
            <a:ext cx="1093574" cy="1555254"/>
          </a:xfrm>
          <a:prstGeom prst="rect">
            <a:avLst/>
          </a:prstGeom>
          <a:noFill/>
          <a:extLst>
            <a:ext uri="{909E8E84-426E-40DD-AFC4-6F175D3DCCD1}">
              <a14:hiddenFill xmlns:a14="http://schemas.microsoft.com/office/drawing/2010/main">
                <a:solidFill>
                  <a:srgbClr val="FFFFFF"/>
                </a:solidFill>
              </a14:hiddenFill>
            </a:ext>
          </a:extLst>
        </p:spPr>
      </p:pic>
      <p:sp>
        <p:nvSpPr>
          <p:cNvPr id="14" name="Textfeld 13">
            <a:extLst>
              <a:ext uri="{FF2B5EF4-FFF2-40B4-BE49-F238E27FC236}">
                <a16:creationId xmlns:a16="http://schemas.microsoft.com/office/drawing/2014/main" id="{609926D1-824B-E33E-7A31-DCA1419A34F3}"/>
              </a:ext>
            </a:extLst>
          </p:cNvPr>
          <p:cNvSpPr txBox="1"/>
          <p:nvPr/>
        </p:nvSpPr>
        <p:spPr>
          <a:xfrm>
            <a:off x="7608853" y="27592777"/>
            <a:ext cx="405744" cy="861774"/>
          </a:xfrm>
          <a:prstGeom prst="rect">
            <a:avLst/>
          </a:prstGeom>
          <a:noFill/>
        </p:spPr>
        <p:txBody>
          <a:bodyPr wrap="square" rtlCol="0">
            <a:spAutoFit/>
          </a:bodyPr>
          <a:lstStyle/>
          <a:p>
            <a:r>
              <a:rPr lang="de-DE" sz="5000" dirty="0">
                <a:solidFill>
                  <a:schemeClr val="bg1"/>
                </a:solidFill>
              </a:rPr>
              <a:t>E</a:t>
            </a:r>
          </a:p>
        </p:txBody>
      </p:sp>
      <p:sp>
        <p:nvSpPr>
          <p:cNvPr id="17" name="Rechteck 16">
            <a:extLst>
              <a:ext uri="{FF2B5EF4-FFF2-40B4-BE49-F238E27FC236}">
                <a16:creationId xmlns:a16="http://schemas.microsoft.com/office/drawing/2014/main" id="{276DBF30-1553-493F-5C27-2343A4E1C7BC}"/>
              </a:ext>
            </a:extLst>
          </p:cNvPr>
          <p:cNvSpPr/>
          <p:nvPr/>
        </p:nvSpPr>
        <p:spPr bwMode="auto">
          <a:xfrm>
            <a:off x="28722916" y="29143942"/>
            <a:ext cx="576064" cy="5110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76713" rtl="0" eaLnBrk="1" fontAlgn="base" latinLnBrk="0" hangingPunct="1">
              <a:lnSpc>
                <a:spcPct val="100000"/>
              </a:lnSpc>
              <a:spcBef>
                <a:spcPct val="0"/>
              </a:spcBef>
              <a:spcAft>
                <a:spcPct val="0"/>
              </a:spcAft>
              <a:buClrTx/>
              <a:buSzTx/>
              <a:buFontTx/>
              <a:buNone/>
              <a:tabLst/>
            </a:pPr>
            <a:endParaRPr kumimoji="0" lang="de-DE" sz="8200" b="0" i="0" u="none" strike="noStrike" cap="none" normalizeH="0" baseline="0">
              <a:ln>
                <a:noFill/>
              </a:ln>
              <a:solidFill>
                <a:schemeClr val="tx1"/>
              </a:solidFill>
              <a:effectLst/>
              <a:latin typeface="Arial" charset="0"/>
            </a:endParaRPr>
          </a:p>
        </p:txBody>
      </p:sp>
      <p:pic>
        <p:nvPicPr>
          <p:cNvPr id="3" name="Picture 2" descr="Flyer Sport__GKJR_09.03.21.indd">
            <a:extLst>
              <a:ext uri="{FF2B5EF4-FFF2-40B4-BE49-F238E27FC236}">
                <a16:creationId xmlns:a16="http://schemas.microsoft.com/office/drawing/2014/main" id="{631D8CD5-5545-F476-0A84-F214B20D4B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86035" y="49318269"/>
            <a:ext cx="3536842" cy="1708196"/>
          </a:xfrm>
          <a:prstGeom prst="rect">
            <a:avLst/>
          </a:prstGeom>
          <a:noFill/>
          <a:extLst>
            <a:ext uri="{909E8E84-426E-40DD-AFC4-6F175D3DCCD1}">
              <a14:hiddenFill xmlns:a14="http://schemas.microsoft.com/office/drawing/2010/main">
                <a:solidFill>
                  <a:srgbClr val="FFFFFF"/>
                </a:solidFill>
              </a14:hiddenFill>
            </a:ext>
          </a:extLst>
        </p:spPr>
      </p:pic>
      <p:sp>
        <p:nvSpPr>
          <p:cNvPr id="52" name="Textfeld 51">
            <a:extLst>
              <a:ext uri="{FF2B5EF4-FFF2-40B4-BE49-F238E27FC236}">
                <a16:creationId xmlns:a16="http://schemas.microsoft.com/office/drawing/2014/main" id="{CB2D261A-D999-7583-25C7-135C03A45AAE}"/>
              </a:ext>
            </a:extLst>
          </p:cNvPr>
          <p:cNvSpPr txBox="1"/>
          <p:nvPr/>
        </p:nvSpPr>
        <p:spPr>
          <a:xfrm>
            <a:off x="25543742" y="26590812"/>
            <a:ext cx="6388785" cy="3323987"/>
          </a:xfrm>
          <a:prstGeom prst="rect">
            <a:avLst/>
          </a:prstGeom>
          <a:noFill/>
        </p:spPr>
        <p:txBody>
          <a:bodyPr wrap="square">
            <a:spAutoFit/>
          </a:bodyPr>
          <a:lstStyle/>
          <a:p>
            <a:pPr algn="just">
              <a:spcAft>
                <a:spcPts val="1000"/>
              </a:spcAft>
            </a:pPr>
            <a:r>
              <a:rPr lang="de-DE" sz="3000" i="1" kern="100" dirty="0">
                <a:solidFill>
                  <a:srgbClr val="44546A"/>
                </a:solidFill>
                <a:effectLst/>
                <a:latin typeface="+mn-lt"/>
                <a:ea typeface="Calibri" panose="020F0502020204030204" pitchFamily="34" charset="0"/>
                <a:cs typeface="Times New Roman" panose="02020603050405020304" pitchFamily="18" charset="0"/>
              </a:rPr>
              <a:t>Abbildung 1 - Vergleich der JIA-Kategorien (ILAR-Klassifikation) bei Säuglingen und Kleinkindern, die zwischen 2011 und 2020 in der KINDER-KD in Deutschland erfasst wurden. RF+ = Rheumafaktor positiv; RF- = Rheumafaktor negativ</a:t>
            </a:r>
          </a:p>
        </p:txBody>
      </p:sp>
      <p:sp>
        <p:nvSpPr>
          <p:cNvPr id="84" name="Textfeld 83">
            <a:extLst>
              <a:ext uri="{FF2B5EF4-FFF2-40B4-BE49-F238E27FC236}">
                <a16:creationId xmlns:a16="http://schemas.microsoft.com/office/drawing/2014/main" id="{AB4E83CD-107A-D5A2-BBBF-532971A542C5}"/>
              </a:ext>
            </a:extLst>
          </p:cNvPr>
          <p:cNvSpPr txBox="1"/>
          <p:nvPr/>
        </p:nvSpPr>
        <p:spPr>
          <a:xfrm>
            <a:off x="1178346" y="18183737"/>
            <a:ext cx="14374800" cy="7478970"/>
          </a:xfrm>
          <a:prstGeom prst="rect">
            <a:avLst/>
          </a:prstGeom>
          <a:noFill/>
        </p:spPr>
        <p:txBody>
          <a:bodyPr wrap="square" rtlCol="0">
            <a:spAutoFit/>
          </a:bodyPr>
          <a:lstStyle/>
          <a:p>
            <a:pPr lvl="0" algn="just">
              <a:buFont typeface="Arial" panose="020B0604020202020204" pitchFamily="34" charset="0"/>
              <a:buChar char="•"/>
            </a:pPr>
            <a:r>
              <a:rPr lang="de-DE" sz="4000" dirty="0"/>
              <a:t> Beginn der JIA vor dem vollendeten ersten Lebensjahr</a:t>
            </a:r>
          </a:p>
          <a:p>
            <a:pPr lvl="0" algn="just">
              <a:buFont typeface="Arial" panose="020B0604020202020204" pitchFamily="34" charset="0"/>
              <a:buChar char="•"/>
            </a:pPr>
            <a:r>
              <a:rPr lang="de-DE" sz="4000" dirty="0"/>
              <a:t> Dokumentation in der Kinder-Kerndokumentation innerhalb der ersten 24 Erkrankungsmonate</a:t>
            </a:r>
          </a:p>
          <a:p>
            <a:pPr lvl="0" algn="just">
              <a:buFont typeface="Arial" panose="020B0604020202020204" pitchFamily="34" charset="0"/>
              <a:buChar char="•"/>
            </a:pPr>
            <a:r>
              <a:rPr lang="de-DE" sz="4000" dirty="0"/>
              <a:t> mind. eine Folgedokumentation innerhalb von 5 Jahren nach Erstdokumentation</a:t>
            </a:r>
          </a:p>
          <a:p>
            <a:pPr lvl="0" algn="just">
              <a:buFont typeface="Arial" panose="020B0604020202020204" pitchFamily="34" charset="0"/>
              <a:buChar char="•"/>
            </a:pPr>
            <a:r>
              <a:rPr lang="de-DE" sz="4000" dirty="0"/>
              <a:t> Informationen zu Demografie, Familienanamnese, Krankheitsaktivität (cJADAS-10), Gelenkbeteiligung, Begleiterkrankungen, Therapie und Outcome</a:t>
            </a:r>
          </a:p>
          <a:p>
            <a:pPr lvl="0" algn="just">
              <a:buFont typeface="Arial" panose="020B0604020202020204" pitchFamily="34" charset="0"/>
              <a:buChar char="•"/>
            </a:pPr>
            <a:r>
              <a:rPr lang="de-DE" sz="4000" dirty="0"/>
              <a:t> Gematchte Kontrollen: JIA-Beginn &gt;1 und &lt;6 Jahren  </a:t>
            </a:r>
            <a:r>
              <a:rPr lang="de-DE" sz="4000" dirty="0" smtClean="0"/>
              <a:t>(„Kleinkindkohorte“)</a:t>
            </a:r>
            <a:endParaRPr lang="de-DE" sz="4000" dirty="0"/>
          </a:p>
          <a:p>
            <a:pPr lvl="0" algn="just">
              <a:buFont typeface="Arial" panose="020B0604020202020204" pitchFamily="34" charset="0"/>
              <a:buChar char="•"/>
            </a:pPr>
            <a:r>
              <a:rPr lang="de-DE" sz="4000" dirty="0"/>
              <a:t> mittlere Nachbeobachtungszeit Säuglinge 35,4±15,8 Monate, Kleinkinder 34,0±17,8 Monate</a:t>
            </a:r>
          </a:p>
        </p:txBody>
      </p:sp>
      <p:graphicFrame>
        <p:nvGraphicFramePr>
          <p:cNvPr id="87" name="Tabelle 86">
            <a:extLst>
              <a:ext uri="{FF2B5EF4-FFF2-40B4-BE49-F238E27FC236}">
                <a16:creationId xmlns:a16="http://schemas.microsoft.com/office/drawing/2014/main" id="{74036266-7A66-9D26-0172-53F95096321E}"/>
              </a:ext>
            </a:extLst>
          </p:cNvPr>
          <p:cNvGraphicFramePr>
            <a:graphicFrameLocks noGrp="1"/>
          </p:cNvGraphicFramePr>
          <p:nvPr>
            <p:extLst>
              <p:ext uri="{D42A27DB-BD31-4B8C-83A1-F6EECF244321}">
                <p14:modId xmlns:p14="http://schemas.microsoft.com/office/powerpoint/2010/main" val="2261391619"/>
              </p:ext>
            </p:extLst>
          </p:nvPr>
        </p:nvGraphicFramePr>
        <p:xfrm>
          <a:off x="16539152" y="35749216"/>
          <a:ext cx="14250392" cy="7590552"/>
        </p:xfrm>
        <a:graphic>
          <a:graphicData uri="http://schemas.openxmlformats.org/drawingml/2006/table">
            <a:tbl>
              <a:tblPr firstRow="1" firstCol="1" bandRow="1">
                <a:noFill/>
                <a:tableStyleId>{B301B821-A1FF-4177-AEE7-76D212191A09}</a:tableStyleId>
              </a:tblPr>
              <a:tblGrid>
                <a:gridCol w="4343782">
                  <a:extLst>
                    <a:ext uri="{9D8B030D-6E8A-4147-A177-3AD203B41FA5}">
                      <a16:colId xmlns:a16="http://schemas.microsoft.com/office/drawing/2014/main" val="3737715728"/>
                    </a:ext>
                  </a:extLst>
                </a:gridCol>
                <a:gridCol w="1574659">
                  <a:extLst>
                    <a:ext uri="{9D8B030D-6E8A-4147-A177-3AD203B41FA5}">
                      <a16:colId xmlns:a16="http://schemas.microsoft.com/office/drawing/2014/main" val="1914158019"/>
                    </a:ext>
                  </a:extLst>
                </a:gridCol>
                <a:gridCol w="2195226">
                  <a:extLst>
                    <a:ext uri="{9D8B030D-6E8A-4147-A177-3AD203B41FA5}">
                      <a16:colId xmlns:a16="http://schemas.microsoft.com/office/drawing/2014/main" val="3739215573"/>
                    </a:ext>
                  </a:extLst>
                </a:gridCol>
                <a:gridCol w="2195226">
                  <a:extLst>
                    <a:ext uri="{9D8B030D-6E8A-4147-A177-3AD203B41FA5}">
                      <a16:colId xmlns:a16="http://schemas.microsoft.com/office/drawing/2014/main" val="3339050521"/>
                    </a:ext>
                  </a:extLst>
                </a:gridCol>
                <a:gridCol w="1975394">
                  <a:extLst>
                    <a:ext uri="{9D8B030D-6E8A-4147-A177-3AD203B41FA5}">
                      <a16:colId xmlns:a16="http://schemas.microsoft.com/office/drawing/2014/main" val="320653662"/>
                    </a:ext>
                  </a:extLst>
                </a:gridCol>
                <a:gridCol w="1966105">
                  <a:extLst>
                    <a:ext uri="{9D8B030D-6E8A-4147-A177-3AD203B41FA5}">
                      <a16:colId xmlns:a16="http://schemas.microsoft.com/office/drawing/2014/main" val="480028706"/>
                    </a:ext>
                  </a:extLst>
                </a:gridCol>
              </a:tblGrid>
              <a:tr h="443475">
                <a:tc rowSpan="2">
                  <a:txBody>
                    <a:bodyPr/>
                    <a:lstStyle/>
                    <a:p>
                      <a:pPr algn="ctr"/>
                      <a:r>
                        <a:rPr lang="de-DE" sz="3000" kern="100" dirty="0">
                          <a:solidFill>
                            <a:schemeClr val="tx1"/>
                          </a:solidFill>
                          <a:effectLst/>
                        </a:rPr>
                        <a:t>Therapie (Follow-</a:t>
                      </a:r>
                      <a:r>
                        <a:rPr lang="de-DE" sz="3000" kern="100" dirty="0" err="1">
                          <a:solidFill>
                            <a:schemeClr val="tx1"/>
                          </a:solidFill>
                          <a:effectLst/>
                        </a:rPr>
                        <a:t>up</a:t>
                      </a:r>
                      <a:r>
                        <a:rPr lang="de-DE" sz="3000" kern="100" dirty="0">
                          <a:solidFill>
                            <a:schemeClr val="tx1"/>
                          </a:solidFill>
                          <a:effectLst/>
                        </a:rPr>
                        <a:t>)</a:t>
                      </a:r>
                      <a:endParaRPr lang="de-DE" sz="30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tc gridSpan="2">
                  <a:txBody>
                    <a:bodyPr/>
                    <a:lstStyle/>
                    <a:p>
                      <a:pPr algn="ctr"/>
                      <a:r>
                        <a:rPr lang="de-DE" sz="3000" kern="100" dirty="0">
                          <a:solidFill>
                            <a:schemeClr val="tx1"/>
                          </a:solidFill>
                          <a:effectLst/>
                        </a:rPr>
                        <a:t>Säuglinge</a:t>
                      </a:r>
                      <a:endParaRPr lang="de-DE" sz="30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tc hMerge="1">
                  <a:txBody>
                    <a:bodyPr/>
                    <a:lstStyle/>
                    <a:p>
                      <a:endParaRPr lang="de-DE"/>
                    </a:p>
                  </a:txBody>
                  <a:tcPr/>
                </a:tc>
                <a:tc gridSpan="2">
                  <a:txBody>
                    <a:bodyPr/>
                    <a:lstStyle/>
                    <a:p>
                      <a:pPr algn="ctr"/>
                      <a:r>
                        <a:rPr lang="de-DE" sz="3000" kern="100" dirty="0">
                          <a:solidFill>
                            <a:schemeClr val="tx1"/>
                          </a:solidFill>
                          <a:effectLst/>
                        </a:rPr>
                        <a:t>Kleinkinder</a:t>
                      </a:r>
                      <a:endParaRPr lang="de-DE" sz="30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tc hMerge="1">
                  <a:txBody>
                    <a:bodyPr/>
                    <a:lstStyle/>
                    <a:p>
                      <a:endParaRPr lang="de-DE"/>
                    </a:p>
                  </a:txBody>
                  <a:tcPr/>
                </a:tc>
                <a:tc rowSpan="2">
                  <a:txBody>
                    <a:bodyPr/>
                    <a:lstStyle/>
                    <a:p>
                      <a:pPr algn="ctr"/>
                      <a:r>
                        <a:rPr lang="de-DE" sz="3000" kern="100" dirty="0">
                          <a:solidFill>
                            <a:schemeClr val="tx1"/>
                          </a:solidFill>
                          <a:effectLst/>
                        </a:rPr>
                        <a:t>p-Wert</a:t>
                      </a:r>
                      <a:endParaRPr lang="de-DE" sz="30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extLst>
                  <a:ext uri="{0D108BD9-81ED-4DB2-BD59-A6C34878D82A}">
                    <a16:rowId xmlns:a16="http://schemas.microsoft.com/office/drawing/2014/main" val="4127277145"/>
                  </a:ext>
                </a:extLst>
              </a:tr>
              <a:tr h="443475">
                <a:tc vMerge="1">
                  <a:txBody>
                    <a:bodyPr/>
                    <a:lstStyle/>
                    <a:p>
                      <a:endParaRPr lang="de-DE"/>
                    </a:p>
                  </a:txBody>
                  <a:tcPr/>
                </a:tc>
                <a:tc>
                  <a:txBody>
                    <a:bodyPr/>
                    <a:lstStyle/>
                    <a:p>
                      <a:pPr algn="ctr"/>
                      <a:r>
                        <a:rPr lang="de-DE" sz="3000" kern="100" dirty="0">
                          <a:solidFill>
                            <a:schemeClr val="tx1"/>
                          </a:solidFill>
                          <a:effectLst/>
                        </a:rPr>
                        <a:t>N</a:t>
                      </a:r>
                      <a:endParaRPr lang="de-DE" sz="30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tc>
                  <a:txBody>
                    <a:bodyPr/>
                    <a:lstStyle/>
                    <a:p>
                      <a:pPr algn="ctr"/>
                      <a:r>
                        <a:rPr lang="de-DE" sz="3000" kern="100" dirty="0">
                          <a:solidFill>
                            <a:schemeClr val="tx1"/>
                          </a:solidFill>
                          <a:effectLst/>
                        </a:rPr>
                        <a:t>%</a:t>
                      </a:r>
                      <a:endParaRPr lang="de-DE" sz="30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tc>
                  <a:txBody>
                    <a:bodyPr/>
                    <a:lstStyle/>
                    <a:p>
                      <a:pPr algn="ctr"/>
                      <a:r>
                        <a:rPr lang="de-DE" sz="3000" kern="100" dirty="0">
                          <a:solidFill>
                            <a:schemeClr val="tx1"/>
                          </a:solidFill>
                          <a:effectLst/>
                        </a:rPr>
                        <a:t>N</a:t>
                      </a:r>
                      <a:endParaRPr lang="de-DE" sz="30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tc>
                  <a:txBody>
                    <a:bodyPr/>
                    <a:lstStyle/>
                    <a:p>
                      <a:pPr algn="ctr"/>
                      <a:r>
                        <a:rPr lang="de-DE" sz="3000" kern="100" dirty="0">
                          <a:solidFill>
                            <a:schemeClr val="tx1"/>
                          </a:solidFill>
                          <a:effectLst/>
                        </a:rPr>
                        <a:t>%</a:t>
                      </a:r>
                      <a:endParaRPr lang="de-DE" sz="30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tc vMerge="1">
                  <a:txBody>
                    <a:bodyPr/>
                    <a:lstStyle/>
                    <a:p>
                      <a:endParaRPr lang="de-DE"/>
                    </a:p>
                  </a:txBody>
                  <a:tcPr/>
                </a:tc>
                <a:extLst>
                  <a:ext uri="{0D108BD9-81ED-4DB2-BD59-A6C34878D82A}">
                    <a16:rowId xmlns:a16="http://schemas.microsoft.com/office/drawing/2014/main" val="3240677534"/>
                  </a:ext>
                </a:extLst>
              </a:tr>
              <a:tr h="443475">
                <a:tc>
                  <a:txBody>
                    <a:bodyPr/>
                    <a:lstStyle/>
                    <a:p>
                      <a:r>
                        <a:rPr lang="de-DE" sz="3000" kern="100" dirty="0">
                          <a:effectLst/>
                        </a:rPr>
                        <a:t>NSAR</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26</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30,2</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115</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27,7</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0,656</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66584651"/>
                  </a:ext>
                </a:extLst>
              </a:tr>
              <a:tr h="1280676">
                <a:tc>
                  <a:txBody>
                    <a:bodyPr/>
                    <a:lstStyle/>
                    <a:p>
                      <a:r>
                        <a:rPr lang="de-DE" sz="3000" kern="100" dirty="0">
                          <a:effectLst/>
                        </a:rPr>
                        <a:t>syst. Glukokortikoide, </a:t>
                      </a:r>
                      <a:r>
                        <a:rPr lang="de-DE" sz="3000" kern="100" dirty="0" err="1">
                          <a:effectLst/>
                        </a:rPr>
                        <a:t>low</a:t>
                      </a:r>
                      <a:r>
                        <a:rPr lang="de-DE" sz="3000" kern="100" dirty="0">
                          <a:effectLst/>
                        </a:rPr>
                        <a:t> dose</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11</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12,2</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30</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6,7</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0,077</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5910759"/>
                  </a:ext>
                </a:extLst>
              </a:tr>
              <a:tr h="1280676">
                <a:tc>
                  <a:txBody>
                    <a:bodyPr/>
                    <a:lstStyle/>
                    <a:p>
                      <a:r>
                        <a:rPr lang="de-DE" sz="3000" kern="100" dirty="0">
                          <a:effectLst/>
                        </a:rPr>
                        <a:t>syst. Glukokortikoide, high dose</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4</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4,4</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12</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2,7</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0,364</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0101491"/>
                  </a:ext>
                </a:extLst>
              </a:tr>
              <a:tr h="886950">
                <a:tc>
                  <a:txBody>
                    <a:bodyPr/>
                    <a:lstStyle/>
                    <a:p>
                      <a:r>
                        <a:rPr lang="de-DE" sz="3000" kern="100" dirty="0">
                          <a:effectLst/>
                        </a:rPr>
                        <a:t>Glukokortikoide, Pulstherapie</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5</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5,6</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16</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3,6</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0,384</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65660787"/>
                  </a:ext>
                </a:extLst>
              </a:tr>
              <a:tr h="886950">
                <a:tc>
                  <a:txBody>
                    <a:bodyPr/>
                    <a:lstStyle/>
                    <a:p>
                      <a:r>
                        <a:rPr lang="de-DE" sz="3000" kern="100">
                          <a:effectLst/>
                        </a:rPr>
                        <a:t>Glukokortikoide intraartikulär</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7</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7,8</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58</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13,0</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0,158</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33414123"/>
                  </a:ext>
                </a:extLst>
              </a:tr>
              <a:tr h="443475">
                <a:tc>
                  <a:txBody>
                    <a:bodyPr/>
                    <a:lstStyle/>
                    <a:p>
                      <a:r>
                        <a:rPr lang="de-DE" sz="3000" kern="100">
                          <a:effectLst/>
                        </a:rPr>
                        <a:t>DMARD</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59</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66,3</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258</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58,9</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0,178</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7456109"/>
                  </a:ext>
                </a:extLst>
              </a:tr>
              <a:tr h="886950">
                <a:tc>
                  <a:txBody>
                    <a:bodyPr/>
                    <a:lstStyle/>
                    <a:p>
                      <a:r>
                        <a:rPr lang="de-DE" sz="3000" kern="100" dirty="0" err="1">
                          <a:effectLst/>
                        </a:rPr>
                        <a:t>csDMARD</a:t>
                      </a:r>
                      <a:endParaRPr lang="de-DE" sz="3000" kern="100" dirty="0">
                        <a:effectLst/>
                      </a:endParaRPr>
                    </a:p>
                    <a:p>
                      <a:r>
                        <a:rPr lang="de-DE" sz="3000" kern="100" dirty="0">
                          <a:effectLst/>
                        </a:rPr>
                        <a:t> </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43</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48,3</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198</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45,2</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0,558</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38869098"/>
                  </a:ext>
                </a:extLst>
              </a:tr>
              <a:tr h="443475">
                <a:tc>
                  <a:txBody>
                    <a:bodyPr/>
                    <a:lstStyle/>
                    <a:p>
                      <a:r>
                        <a:rPr lang="de-DE" sz="3000" kern="100">
                          <a:effectLst/>
                        </a:rPr>
                        <a:t>bDMARD</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31</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34,8</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a:effectLst/>
                        </a:rPr>
                        <a:t>120</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27,4</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de-DE" sz="3000" kern="100" dirty="0">
                          <a:effectLst/>
                        </a:rPr>
                        <a:t>0,156</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96155463"/>
                  </a:ext>
                </a:extLst>
              </a:tr>
            </a:tbl>
          </a:graphicData>
        </a:graphic>
      </p:graphicFrame>
      <p:graphicFrame>
        <p:nvGraphicFramePr>
          <p:cNvPr id="88" name="Tabelle 87">
            <a:extLst>
              <a:ext uri="{FF2B5EF4-FFF2-40B4-BE49-F238E27FC236}">
                <a16:creationId xmlns:a16="http://schemas.microsoft.com/office/drawing/2014/main" id="{BC0F9824-9DFD-9E2E-DB8A-09DCA82D01CE}"/>
              </a:ext>
            </a:extLst>
          </p:cNvPr>
          <p:cNvGraphicFramePr>
            <a:graphicFrameLocks noGrp="1"/>
          </p:cNvGraphicFramePr>
          <p:nvPr>
            <p:extLst>
              <p:ext uri="{D42A27DB-BD31-4B8C-83A1-F6EECF244321}">
                <p14:modId xmlns:p14="http://schemas.microsoft.com/office/powerpoint/2010/main" val="3371057751"/>
              </p:ext>
            </p:extLst>
          </p:nvPr>
        </p:nvGraphicFramePr>
        <p:xfrm>
          <a:off x="1385546" y="35749216"/>
          <a:ext cx="14400000" cy="7616631"/>
        </p:xfrm>
        <a:graphic>
          <a:graphicData uri="http://schemas.openxmlformats.org/drawingml/2006/table">
            <a:tbl>
              <a:tblPr firstRow="1" firstCol="1" bandRow="1">
                <a:noFill/>
                <a:tableStyleId>{B301B821-A1FF-4177-AEE7-76D212191A09}</a:tableStyleId>
              </a:tblPr>
              <a:tblGrid>
                <a:gridCol w="7200000">
                  <a:extLst>
                    <a:ext uri="{9D8B030D-6E8A-4147-A177-3AD203B41FA5}">
                      <a16:colId xmlns:a16="http://schemas.microsoft.com/office/drawing/2014/main" val="4030778790"/>
                    </a:ext>
                  </a:extLst>
                </a:gridCol>
                <a:gridCol w="7200000">
                  <a:extLst>
                    <a:ext uri="{9D8B030D-6E8A-4147-A177-3AD203B41FA5}">
                      <a16:colId xmlns:a16="http://schemas.microsoft.com/office/drawing/2014/main" val="3511639652"/>
                    </a:ext>
                  </a:extLst>
                </a:gridCol>
              </a:tblGrid>
              <a:tr h="476039">
                <a:tc>
                  <a:txBody>
                    <a:bodyPr/>
                    <a:lstStyle/>
                    <a:p>
                      <a:pPr marL="0" algn="ctr" defTabSz="1045982" rtl="0" eaLnBrk="1" latinLnBrk="0" hangingPunct="1"/>
                      <a:r>
                        <a:rPr lang="de-DE" sz="3000" b="1" kern="100" dirty="0">
                          <a:solidFill>
                            <a:schemeClr val="tx1"/>
                          </a:solidFill>
                          <a:effectLst/>
                          <a:latin typeface="+mn-lt"/>
                          <a:ea typeface="+mn-ea"/>
                          <a:cs typeface="+mn-cs"/>
                        </a:rPr>
                        <a:t>Item</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tc>
                  <a:txBody>
                    <a:bodyPr/>
                    <a:lstStyle/>
                    <a:p>
                      <a:pPr marL="0" algn="ctr" defTabSz="1045982" rtl="0" eaLnBrk="1" latinLnBrk="0" hangingPunct="1"/>
                      <a:r>
                        <a:rPr lang="de-DE" sz="3000" b="1" kern="100" dirty="0">
                          <a:solidFill>
                            <a:schemeClr val="tx1"/>
                          </a:solidFill>
                          <a:effectLst/>
                          <a:latin typeface="+mn-lt"/>
                          <a:ea typeface="+mn-ea"/>
                          <a:cs typeface="+mn-cs"/>
                        </a:rPr>
                        <a:t>Säuglinge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alpha val="60000"/>
                      </a:srgbClr>
                    </a:solidFill>
                  </a:tcPr>
                </a:tc>
                <a:extLst>
                  <a:ext uri="{0D108BD9-81ED-4DB2-BD59-A6C34878D82A}">
                    <a16:rowId xmlns:a16="http://schemas.microsoft.com/office/drawing/2014/main" val="3025114967"/>
                  </a:ext>
                </a:extLst>
              </a:tr>
              <a:tr h="952079">
                <a:tc>
                  <a:txBody>
                    <a:bodyPr/>
                    <a:lstStyle/>
                    <a:p>
                      <a:r>
                        <a:rPr lang="de-DE" sz="3000" kern="100" dirty="0">
                          <a:effectLst/>
                        </a:rPr>
                        <a:t>Begleiterkrankungen</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sz="3000" kern="100" dirty="0">
                          <a:effectLst/>
                        </a:rPr>
                        <a:t>u.a. </a:t>
                      </a:r>
                      <a:r>
                        <a:rPr lang="de-DE" sz="3000" kern="100" dirty="0" err="1">
                          <a:effectLst/>
                        </a:rPr>
                        <a:t>Uveitis</a:t>
                      </a:r>
                      <a:r>
                        <a:rPr lang="de-DE" sz="3000" kern="100" dirty="0">
                          <a:effectLst/>
                        </a:rPr>
                        <a:t>, Atopische Dermatitis, CED (29% aller Fälle)</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5222752"/>
                  </a:ext>
                </a:extLst>
              </a:tr>
              <a:tr h="1904158">
                <a:tc>
                  <a:txBody>
                    <a:bodyPr/>
                    <a:lstStyle/>
                    <a:p>
                      <a:r>
                        <a:rPr lang="de-DE" sz="3000" kern="100" dirty="0">
                          <a:effectLst/>
                        </a:rPr>
                        <a:t>Familienanamnese</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3000" kern="100" dirty="0" err="1">
                          <a:effectLst/>
                        </a:rPr>
                        <a:t>Rheumatoide</a:t>
                      </a:r>
                      <a:r>
                        <a:rPr lang="en-US" sz="3000" kern="100" dirty="0">
                          <a:effectLst/>
                        </a:rPr>
                        <a:t> Arthritis, CED, Psoriasis, Spondylitis, </a:t>
                      </a:r>
                      <a:r>
                        <a:rPr lang="en-US" sz="3000" kern="100" dirty="0" err="1">
                          <a:effectLst/>
                        </a:rPr>
                        <a:t>Zöliakie</a:t>
                      </a:r>
                      <a:r>
                        <a:rPr lang="en-US" sz="3000" kern="100" dirty="0">
                          <a:effectLst/>
                        </a:rPr>
                        <a:t>, Hashimoto-</a:t>
                      </a:r>
                      <a:r>
                        <a:rPr lang="en-US" sz="3000" kern="100" dirty="0" err="1">
                          <a:effectLst/>
                        </a:rPr>
                        <a:t>Thyreoiditis</a:t>
                      </a:r>
                      <a:r>
                        <a:rPr lang="en-US" sz="3000" kern="100" dirty="0">
                          <a:effectLst/>
                        </a:rPr>
                        <a:t> (</a:t>
                      </a:r>
                      <a:r>
                        <a:rPr lang="en-US" sz="3000" kern="100" dirty="0" err="1">
                          <a:effectLst/>
                        </a:rPr>
                        <a:t>Eltern+Großeltern</a:t>
                      </a:r>
                      <a:r>
                        <a:rPr lang="en-US" sz="3000" kern="100" dirty="0">
                          <a:effectLst/>
                        </a:rPr>
                        <a:t>)</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1890871"/>
                  </a:ext>
                </a:extLst>
              </a:tr>
              <a:tr h="952079">
                <a:tc>
                  <a:txBody>
                    <a:bodyPr/>
                    <a:lstStyle/>
                    <a:p>
                      <a:r>
                        <a:rPr lang="en-US" sz="3000" kern="100">
                          <a:effectLst/>
                        </a:rPr>
                        <a:t>spezifische Krankheitsmanifestation</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3000" kern="100" dirty="0">
                          <a:effectLst/>
                        </a:rPr>
                        <a:t>23% </a:t>
                      </a:r>
                      <a:r>
                        <a:rPr lang="en-US" sz="3000" kern="100" dirty="0" err="1">
                          <a:effectLst/>
                        </a:rPr>
                        <a:t>Daktylitis</a:t>
                      </a:r>
                      <a:r>
                        <a:rPr lang="en-US" sz="3000" kern="100" dirty="0">
                          <a:effectLst/>
                        </a:rPr>
                        <a:t>, 16% </a:t>
                      </a:r>
                      <a:r>
                        <a:rPr lang="en-US" sz="3000" kern="100" dirty="0" err="1">
                          <a:effectLst/>
                        </a:rPr>
                        <a:t>Fieber</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64675859"/>
                  </a:ext>
                </a:extLst>
              </a:tr>
              <a:tr h="1428118">
                <a:tc>
                  <a:txBody>
                    <a:bodyPr/>
                    <a:lstStyle/>
                    <a:p>
                      <a:r>
                        <a:rPr lang="en-US" sz="3000" kern="100">
                          <a:effectLst/>
                        </a:rPr>
                        <a:t>Infektion vor Diagnosestellung</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de-DE" sz="3000" kern="100" dirty="0">
                          <a:effectLst/>
                        </a:rPr>
                        <a:t>16% Infektion nachgewiesen (im Mittel 3 Wochen vor Symptombeginn)</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21378020"/>
                  </a:ext>
                </a:extLst>
              </a:tr>
              <a:tr h="952079">
                <a:tc>
                  <a:txBody>
                    <a:bodyPr/>
                    <a:lstStyle/>
                    <a:p>
                      <a:r>
                        <a:rPr lang="en-US" sz="3000" kern="100">
                          <a:effectLst/>
                        </a:rPr>
                        <a:t>systemische Entzündungsaktivität</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3000" kern="100" dirty="0" err="1">
                          <a:effectLst/>
                        </a:rPr>
                        <a:t>CrP</a:t>
                      </a:r>
                      <a:r>
                        <a:rPr lang="en-US" sz="3000" kern="100" baseline="-25000" dirty="0" err="1">
                          <a:effectLst/>
                        </a:rPr>
                        <a:t>mean</a:t>
                      </a:r>
                      <a:r>
                        <a:rPr lang="en-US" sz="3000" kern="100" dirty="0">
                          <a:effectLst/>
                        </a:rPr>
                        <a:t> 10,7 mg/l </a:t>
                      </a:r>
                      <a:r>
                        <a:rPr lang="en-US" sz="3000" kern="100" dirty="0" err="1">
                          <a:effectLst/>
                        </a:rPr>
                        <a:t>BSG</a:t>
                      </a:r>
                      <a:r>
                        <a:rPr lang="en-US" sz="3000" kern="100" baseline="-25000" dirty="0" err="1">
                          <a:effectLst/>
                        </a:rPr>
                        <a:t>mean</a:t>
                      </a:r>
                      <a:r>
                        <a:rPr lang="en-US" sz="3000" kern="100" dirty="0">
                          <a:effectLst/>
                        </a:rPr>
                        <a:t> 29,2 mm/h</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9593346"/>
                  </a:ext>
                </a:extLst>
              </a:tr>
              <a:tr h="952079">
                <a:tc>
                  <a:txBody>
                    <a:bodyPr/>
                    <a:lstStyle/>
                    <a:p>
                      <a:r>
                        <a:rPr lang="en-US" sz="3000" kern="100">
                          <a:effectLst/>
                        </a:rPr>
                        <a:t>ANA/HLA-B27</a:t>
                      </a:r>
                      <a:endParaRPr lang="de-DE" sz="30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3000" kern="100" dirty="0" err="1">
                          <a:effectLst/>
                        </a:rPr>
                        <a:t>ANA</a:t>
                      </a:r>
                      <a:r>
                        <a:rPr lang="en-US" sz="3000" kern="100" baseline="-25000" dirty="0" err="1">
                          <a:effectLst/>
                        </a:rPr>
                        <a:t>positiv</a:t>
                      </a:r>
                      <a:r>
                        <a:rPr lang="en-US" sz="3000" kern="100" dirty="0">
                          <a:effectLst/>
                        </a:rPr>
                        <a:t> 56,9%, HLA-B27</a:t>
                      </a:r>
                      <a:r>
                        <a:rPr lang="en-US" sz="3000" kern="100" baseline="-25000" dirty="0">
                          <a:effectLst/>
                        </a:rPr>
                        <a:t>positiv</a:t>
                      </a:r>
                      <a:r>
                        <a:rPr lang="en-US" sz="3000" kern="100" dirty="0">
                          <a:effectLst/>
                        </a:rPr>
                        <a:t> 14,3%</a:t>
                      </a:r>
                      <a:endParaRPr lang="de-DE" sz="3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8976109"/>
                  </a:ext>
                </a:extLst>
              </a:tr>
            </a:tbl>
          </a:graphicData>
        </a:graphic>
      </p:graphicFrame>
      <p:pic>
        <p:nvPicPr>
          <p:cNvPr id="95" name="Grafik 94">
            <a:extLst>
              <a:ext uri="{FF2B5EF4-FFF2-40B4-BE49-F238E27FC236}">
                <a16:creationId xmlns:a16="http://schemas.microsoft.com/office/drawing/2014/main" id="{4722DD69-151E-A665-F859-1BC00BB8E18A}"/>
              </a:ext>
            </a:extLst>
          </p:cNvPr>
          <p:cNvPicPr>
            <a:picLocks noChangeAspect="1"/>
          </p:cNvPicPr>
          <p:nvPr/>
        </p:nvPicPr>
        <p:blipFill>
          <a:blip r:embed="rId6"/>
          <a:stretch>
            <a:fillRect/>
          </a:stretch>
        </p:blipFill>
        <p:spPr>
          <a:xfrm>
            <a:off x="4969571" y="25315168"/>
            <a:ext cx="20810311" cy="10318341"/>
          </a:xfrm>
          <a:prstGeom prst="rect">
            <a:avLst/>
          </a:prstGeom>
        </p:spPr>
      </p:pic>
      <p:pic>
        <p:nvPicPr>
          <p:cNvPr id="96" name="Picture 4" descr="Startseite – DRFZ">
            <a:extLst>
              <a:ext uri="{FF2B5EF4-FFF2-40B4-BE49-F238E27FC236}">
                <a16:creationId xmlns:a16="http://schemas.microsoft.com/office/drawing/2014/main" id="{3BB1B66A-36BE-A659-649F-EEE5AC92DC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85546" y="49293832"/>
            <a:ext cx="3536842" cy="1708196"/>
          </a:xfrm>
          <a:prstGeom prst="rect">
            <a:avLst/>
          </a:prstGeom>
          <a:noFill/>
          <a:extLst>
            <a:ext uri="{909E8E84-426E-40DD-AFC4-6F175D3DCCD1}">
              <a14:hiddenFill xmlns:a14="http://schemas.microsoft.com/office/drawing/2010/main">
                <a:solidFill>
                  <a:srgbClr val="FFFFFF"/>
                </a:solidFill>
              </a14:hiddenFill>
            </a:ext>
          </a:extLst>
        </p:spPr>
      </p:pic>
      <p:sp>
        <p:nvSpPr>
          <p:cNvPr id="97" name="Textfeld 96">
            <a:extLst>
              <a:ext uri="{FF2B5EF4-FFF2-40B4-BE49-F238E27FC236}">
                <a16:creationId xmlns:a16="http://schemas.microsoft.com/office/drawing/2014/main" id="{5D7CA2A2-2356-DE9E-CA8F-3094FA1C5E1C}"/>
              </a:ext>
            </a:extLst>
          </p:cNvPr>
          <p:cNvSpPr txBox="1"/>
          <p:nvPr/>
        </p:nvSpPr>
        <p:spPr>
          <a:xfrm>
            <a:off x="16512235" y="43446521"/>
            <a:ext cx="14250392" cy="1015663"/>
          </a:xfrm>
          <a:prstGeom prst="rect">
            <a:avLst/>
          </a:prstGeom>
          <a:noFill/>
        </p:spPr>
        <p:txBody>
          <a:bodyPr wrap="square">
            <a:spAutoFit/>
          </a:bodyPr>
          <a:lstStyle/>
          <a:p>
            <a:pPr algn="just">
              <a:spcAft>
                <a:spcPts val="1000"/>
              </a:spcAft>
            </a:pPr>
            <a:r>
              <a:rPr lang="de-DE" sz="3000" i="1" kern="100" dirty="0">
                <a:solidFill>
                  <a:srgbClr val="44546A"/>
                </a:solidFill>
                <a:effectLst/>
                <a:latin typeface="+mn-lt"/>
                <a:ea typeface="Calibri" panose="020F0502020204030204" pitchFamily="34" charset="0"/>
                <a:cs typeface="Times New Roman" panose="02020603050405020304" pitchFamily="18" charset="0"/>
              </a:rPr>
              <a:t>Tabelle </a:t>
            </a:r>
            <a:r>
              <a:rPr lang="de-DE" sz="3000" i="1" kern="100" dirty="0">
                <a:solidFill>
                  <a:srgbClr val="44546A"/>
                </a:solidFill>
                <a:latin typeface="+mn-lt"/>
                <a:ea typeface="Calibri" panose="020F0502020204030204" pitchFamily="34" charset="0"/>
                <a:cs typeface="Times New Roman" panose="02020603050405020304" pitchFamily="18" charset="0"/>
              </a:rPr>
              <a:t>2</a:t>
            </a:r>
            <a:r>
              <a:rPr lang="de-DE" sz="3000" i="1" kern="100" dirty="0">
                <a:solidFill>
                  <a:srgbClr val="44546A"/>
                </a:solidFill>
                <a:effectLst/>
                <a:latin typeface="+mn-lt"/>
                <a:ea typeface="Calibri" panose="020F0502020204030204" pitchFamily="34" charset="0"/>
                <a:cs typeface="Times New Roman" panose="02020603050405020304" pitchFamily="18" charset="0"/>
              </a:rPr>
              <a:t> - Vergleich der medikamentösen Therapie zum Follow-</a:t>
            </a:r>
            <a:r>
              <a:rPr lang="de-DE" sz="3000" i="1" kern="100" dirty="0" err="1">
                <a:solidFill>
                  <a:srgbClr val="44546A"/>
                </a:solidFill>
                <a:effectLst/>
                <a:latin typeface="+mn-lt"/>
                <a:ea typeface="Calibri" panose="020F0502020204030204" pitchFamily="34" charset="0"/>
                <a:cs typeface="Times New Roman" panose="02020603050405020304" pitchFamily="18" charset="0"/>
              </a:rPr>
              <a:t>up</a:t>
            </a:r>
            <a:r>
              <a:rPr lang="de-DE" sz="3000" i="1" kern="100" dirty="0">
                <a:solidFill>
                  <a:srgbClr val="44546A"/>
                </a:solidFill>
                <a:effectLst/>
                <a:latin typeface="+mn-lt"/>
                <a:ea typeface="Calibri" panose="020F0502020204030204" pitchFamily="34" charset="0"/>
                <a:cs typeface="Times New Roman" panose="02020603050405020304" pitchFamily="18" charset="0"/>
              </a:rPr>
              <a:t>-Zeitpunkt zwischen Säuglingen und Kleinkindern. </a:t>
            </a:r>
          </a:p>
        </p:txBody>
      </p:sp>
      <p:sp>
        <p:nvSpPr>
          <p:cNvPr id="98" name="Textfeld 97">
            <a:extLst>
              <a:ext uri="{FF2B5EF4-FFF2-40B4-BE49-F238E27FC236}">
                <a16:creationId xmlns:a16="http://schemas.microsoft.com/office/drawing/2014/main" id="{51BE86D6-EC0B-04DC-0CCD-EDE1D43BD2F0}"/>
              </a:ext>
            </a:extLst>
          </p:cNvPr>
          <p:cNvSpPr txBox="1"/>
          <p:nvPr/>
        </p:nvSpPr>
        <p:spPr>
          <a:xfrm>
            <a:off x="1341732" y="43453633"/>
            <a:ext cx="14443813" cy="1015663"/>
          </a:xfrm>
          <a:prstGeom prst="rect">
            <a:avLst/>
          </a:prstGeom>
          <a:noFill/>
        </p:spPr>
        <p:txBody>
          <a:bodyPr wrap="square">
            <a:spAutoFit/>
          </a:bodyPr>
          <a:lstStyle/>
          <a:p>
            <a:pPr algn="just">
              <a:spcAft>
                <a:spcPts val="1000"/>
              </a:spcAft>
            </a:pPr>
            <a:r>
              <a:rPr lang="de-DE" sz="3000" i="1" kern="100" dirty="0">
                <a:solidFill>
                  <a:srgbClr val="44546A"/>
                </a:solidFill>
                <a:effectLst/>
                <a:latin typeface="+mn-lt"/>
                <a:ea typeface="Calibri" panose="020F0502020204030204" pitchFamily="34" charset="0"/>
                <a:cs typeface="Times New Roman" panose="02020603050405020304" pitchFamily="18" charset="0"/>
              </a:rPr>
              <a:t>Tabelle 1 – Auswahl an Anamnese- und Labordaten aus </a:t>
            </a:r>
            <a:r>
              <a:rPr lang="de-DE" sz="3000" i="1" kern="100" dirty="0">
                <a:solidFill>
                  <a:srgbClr val="44546A"/>
                </a:solidFill>
                <a:latin typeface="+mn-lt"/>
                <a:ea typeface="Calibri" panose="020F0502020204030204" pitchFamily="34" charset="0"/>
                <a:cs typeface="Times New Roman" panose="02020603050405020304" pitchFamily="18" charset="0"/>
              </a:rPr>
              <a:t>dem Zusatzmodul „JIA im Säuglingsalter“</a:t>
            </a:r>
            <a:endParaRPr lang="de-DE" sz="3000" i="1" kern="100" dirty="0">
              <a:solidFill>
                <a:srgbClr val="44546A"/>
              </a:solidFill>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83474993"/>
      </p:ext>
    </p:extLst>
  </p:cSld>
  <p:clrMapOvr>
    <a:masterClrMapping/>
  </p:clrMapOvr>
</p:sld>
</file>

<file path=ppt/theme/theme1.xml><?xml version="1.0" encoding="utf-8"?>
<a:theme xmlns:a="http://schemas.openxmlformats.org/drawingml/2006/main" name="Plakatvorlage_A0-rot">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Plakatvorlage_A0-rot">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en-GB" sz="8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en-GB" sz="8200" b="0" i="0" u="none" strike="noStrike" cap="none" normalizeH="0" baseline="0" smtClean="0">
            <a:ln>
              <a:noFill/>
            </a:ln>
            <a:solidFill>
              <a:schemeClr val="tx1"/>
            </a:solidFill>
            <a:effectLst/>
            <a:latin typeface="Arial" charset="0"/>
          </a:defRPr>
        </a:defPPr>
      </a:lstStyle>
    </a:lnDef>
  </a:objectDefaults>
  <a:extraClrSchemeLst>
    <a:extraClrScheme>
      <a:clrScheme name="Plakatvorlage_A0-rot 1">
        <a:dk1>
          <a:srgbClr val="000000"/>
        </a:dk1>
        <a:lt1>
          <a:srgbClr val="FFFFFF"/>
        </a:lt1>
        <a:dk2>
          <a:srgbClr val="000000"/>
        </a:dk2>
        <a:lt2>
          <a:srgbClr val="E6C8A5"/>
        </a:lt2>
        <a:accent1>
          <a:srgbClr val="9B5A19"/>
        </a:accent1>
        <a:accent2>
          <a:srgbClr val="AA001E"/>
        </a:accent2>
        <a:accent3>
          <a:srgbClr val="FFFFFF"/>
        </a:accent3>
        <a:accent4>
          <a:srgbClr val="000000"/>
        </a:accent4>
        <a:accent5>
          <a:srgbClr val="CBB5AB"/>
        </a:accent5>
        <a:accent6>
          <a:srgbClr val="9A001A"/>
        </a:accent6>
        <a:hlink>
          <a:srgbClr val="005082"/>
        </a:hlink>
        <a:folHlink>
          <a:srgbClr val="005A5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Kreation:Projekte:UKD:IN ARBEIT:UKD Plakatvorlage_A0:überarbeitet 051027:Plakatvorlage_A0-rot</Template>
  <TotalTime>0</TotalTime>
  <Words>1083</Words>
  <Application>Microsoft Office PowerPoint</Application>
  <PresentationFormat>Benutzerdefiniert</PresentationFormat>
  <Paragraphs>107</Paragraphs>
  <Slides>1</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Times New Roman</vt:lpstr>
      <vt:lpstr>Wingdings</vt:lpstr>
      <vt:lpstr>Plakatvorlage_A0-rot</vt:lpstr>
      <vt:lpstr>PowerPoint-Präsentation</vt:lpstr>
    </vt:vector>
  </TitlesOfParts>
  <Company>ecc kohtes klewes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system admin</dc:creator>
  <cp:lastModifiedBy>Timmy Strauss</cp:lastModifiedBy>
  <cp:revision>286</cp:revision>
  <cp:lastPrinted>2015-05-18T20:02:13Z</cp:lastPrinted>
  <dcterms:created xsi:type="dcterms:W3CDTF">2015-08-15T07:42:51Z</dcterms:created>
  <dcterms:modified xsi:type="dcterms:W3CDTF">2025-03-10T07:02:17Z</dcterms:modified>
</cp:coreProperties>
</file>