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8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17713A-3F87-44A2-BBA1-E4AF936BA6C6}" v="404" dt="2025-03-10T08:03:15.5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650" y="-3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as Hinze" userId="tz3DMtuCR5Xsrh4xQ8ROw5gFWJ/m1ii7MiUm1+KCfvc=" providerId="None" clId="Web-{E017713A-3F87-44A2-BBA1-E4AF936BA6C6}"/>
    <pc:docChg chg="delSld modSld">
      <pc:chgData name="Claas Hinze" userId="tz3DMtuCR5Xsrh4xQ8ROw5gFWJ/m1ii7MiUm1+KCfvc=" providerId="None" clId="Web-{E017713A-3F87-44A2-BBA1-E4AF936BA6C6}" dt="2025-03-10T08:03:15.562" v="325"/>
      <pc:docMkLst>
        <pc:docMk/>
      </pc:docMkLst>
      <pc:sldChg chg="del">
        <pc:chgData name="Claas Hinze" userId="tz3DMtuCR5Xsrh4xQ8ROw5gFWJ/m1ii7MiUm1+KCfvc=" providerId="None" clId="Web-{E017713A-3F87-44A2-BBA1-E4AF936BA6C6}" dt="2025-03-10T08:03:15.562" v="325"/>
        <pc:sldMkLst>
          <pc:docMk/>
          <pc:sldMk cId="529274274" sldId="256"/>
        </pc:sldMkLst>
      </pc:sldChg>
      <pc:sldChg chg="del">
        <pc:chgData name="Claas Hinze" userId="tz3DMtuCR5Xsrh4xQ8ROw5gFWJ/m1ii7MiUm1+KCfvc=" providerId="None" clId="Web-{E017713A-3F87-44A2-BBA1-E4AF936BA6C6}" dt="2025-03-10T08:01:09.057" v="324"/>
        <pc:sldMkLst>
          <pc:docMk/>
          <pc:sldMk cId="676188904" sldId="257"/>
        </pc:sldMkLst>
      </pc:sldChg>
      <pc:sldChg chg="addSp delSp modSp">
        <pc:chgData name="Claas Hinze" userId="tz3DMtuCR5Xsrh4xQ8ROw5gFWJ/m1ii7MiUm1+KCfvc=" providerId="None" clId="Web-{E017713A-3F87-44A2-BBA1-E4AF936BA6C6}" dt="2025-03-10T08:01:00.010" v="323" actId="20577"/>
        <pc:sldMkLst>
          <pc:docMk/>
          <pc:sldMk cId="1982791847" sldId="258"/>
        </pc:sldMkLst>
        <pc:spChg chg="del">
          <ac:chgData name="Claas Hinze" userId="tz3DMtuCR5Xsrh4xQ8ROw5gFWJ/m1ii7MiUm1+KCfvc=" providerId="None" clId="Web-{E017713A-3F87-44A2-BBA1-E4AF936BA6C6}" dt="2025-03-10T08:00:29.384" v="294"/>
          <ac:spMkLst>
            <pc:docMk/>
            <pc:sldMk cId="1982791847" sldId="258"/>
            <ac:spMk id="19" creationId="{00000000-0000-0000-0000-000000000000}"/>
          </ac:spMkLst>
        </pc:spChg>
        <pc:spChg chg="add mod">
          <ac:chgData name="Claas Hinze" userId="tz3DMtuCR5Xsrh4xQ8ROw5gFWJ/m1ii7MiUm1+KCfvc=" providerId="None" clId="Web-{E017713A-3F87-44A2-BBA1-E4AF936BA6C6}" dt="2025-03-10T08:00:47.681" v="301" actId="1076"/>
          <ac:spMkLst>
            <pc:docMk/>
            <pc:sldMk cId="1982791847" sldId="258"/>
            <ac:spMk id="22" creationId="{F63F3C42-5403-9F51-1D6F-37B12D31BCD9}"/>
          </ac:spMkLst>
        </pc:spChg>
        <pc:spChg chg="add del mod">
          <ac:chgData name="Claas Hinze" userId="tz3DMtuCR5Xsrh4xQ8ROw5gFWJ/m1ii7MiUm1+KCfvc=" providerId="None" clId="Web-{E017713A-3F87-44A2-BBA1-E4AF936BA6C6}" dt="2025-03-10T07:58:40.146" v="288"/>
          <ac:spMkLst>
            <pc:docMk/>
            <pc:sldMk cId="1982791847" sldId="258"/>
            <ac:spMk id="23" creationId="{07EA4EF3-4216-45F9-B450-5F7A682FD679}"/>
          </ac:spMkLst>
        </pc:spChg>
        <pc:spChg chg="add del mod">
          <ac:chgData name="Claas Hinze" userId="tz3DMtuCR5Xsrh4xQ8ROw5gFWJ/m1ii7MiUm1+KCfvc=" providerId="None" clId="Web-{E017713A-3F87-44A2-BBA1-E4AF936BA6C6}" dt="2025-03-10T07:58:40.146" v="287"/>
          <ac:spMkLst>
            <pc:docMk/>
            <pc:sldMk cId="1982791847" sldId="258"/>
            <ac:spMk id="24" creationId="{B9828546-D9F5-4D15-B796-39A8F3607F0E}"/>
          </ac:spMkLst>
        </pc:spChg>
        <pc:spChg chg="add del mod">
          <ac:chgData name="Claas Hinze" userId="tz3DMtuCR5Xsrh4xQ8ROw5gFWJ/m1ii7MiUm1+KCfvc=" providerId="None" clId="Web-{E017713A-3F87-44A2-BBA1-E4AF936BA6C6}" dt="2025-03-10T07:58:40.146" v="286"/>
          <ac:spMkLst>
            <pc:docMk/>
            <pc:sldMk cId="1982791847" sldId="258"/>
            <ac:spMk id="25" creationId="{ECB1AD9A-8CFC-4895-AABA-FD51440AE4CA}"/>
          </ac:spMkLst>
        </pc:spChg>
        <pc:spChg chg="add del mod">
          <ac:chgData name="Claas Hinze" userId="tz3DMtuCR5Xsrh4xQ8ROw5gFWJ/m1ii7MiUm1+KCfvc=" providerId="None" clId="Web-{E017713A-3F87-44A2-BBA1-E4AF936BA6C6}" dt="2025-03-10T07:58:40.146" v="285"/>
          <ac:spMkLst>
            <pc:docMk/>
            <pc:sldMk cId="1982791847" sldId="258"/>
            <ac:spMk id="26" creationId="{F69077DE-9A7E-46E7-9B0A-9AB8EF84AC2C}"/>
          </ac:spMkLst>
        </pc:spChg>
        <pc:spChg chg="add del mod">
          <ac:chgData name="Claas Hinze" userId="tz3DMtuCR5Xsrh4xQ8ROw5gFWJ/m1ii7MiUm1+KCfvc=" providerId="None" clId="Web-{E017713A-3F87-44A2-BBA1-E4AF936BA6C6}" dt="2025-03-10T07:58:40.146" v="284"/>
          <ac:spMkLst>
            <pc:docMk/>
            <pc:sldMk cId="1982791847" sldId="258"/>
            <ac:spMk id="27" creationId="{FAB75C00-E0CF-4511-9959-5BEBE707C30A}"/>
          </ac:spMkLst>
        </pc:spChg>
        <pc:spChg chg="add del mod">
          <ac:chgData name="Claas Hinze" userId="tz3DMtuCR5Xsrh4xQ8ROw5gFWJ/m1ii7MiUm1+KCfvc=" providerId="None" clId="Web-{E017713A-3F87-44A2-BBA1-E4AF936BA6C6}" dt="2025-03-10T07:58:40.146" v="283"/>
          <ac:spMkLst>
            <pc:docMk/>
            <pc:sldMk cId="1982791847" sldId="258"/>
            <ac:spMk id="28" creationId="{9F2C1500-FA71-4B0A-A009-5CA81E760156}"/>
          </ac:spMkLst>
        </pc:spChg>
        <pc:spChg chg="add del mod">
          <ac:chgData name="Claas Hinze" userId="tz3DMtuCR5Xsrh4xQ8ROw5gFWJ/m1ii7MiUm1+KCfvc=" providerId="None" clId="Web-{E017713A-3F87-44A2-BBA1-E4AF936BA6C6}" dt="2025-03-10T07:58:40.146" v="282"/>
          <ac:spMkLst>
            <pc:docMk/>
            <pc:sldMk cId="1982791847" sldId="258"/>
            <ac:spMk id="29" creationId="{018AFCCD-0CFF-4036-B483-07777E94DE92}"/>
          </ac:spMkLst>
        </pc:spChg>
        <pc:spChg chg="add del mod">
          <ac:chgData name="Claas Hinze" userId="tz3DMtuCR5Xsrh4xQ8ROw5gFWJ/m1ii7MiUm1+KCfvc=" providerId="None" clId="Web-{E017713A-3F87-44A2-BBA1-E4AF936BA6C6}" dt="2025-03-10T07:58:40.146" v="281"/>
          <ac:spMkLst>
            <pc:docMk/>
            <pc:sldMk cId="1982791847" sldId="258"/>
            <ac:spMk id="30" creationId="{5EF1EA50-580B-4DB2-9E75-DBE3BDE8591F}"/>
          </ac:spMkLst>
        </pc:spChg>
        <pc:spChg chg="add del mod">
          <ac:chgData name="Claas Hinze" userId="tz3DMtuCR5Xsrh4xQ8ROw5gFWJ/m1ii7MiUm1+KCfvc=" providerId="None" clId="Web-{E017713A-3F87-44A2-BBA1-E4AF936BA6C6}" dt="2025-03-10T07:58:40.146" v="280"/>
          <ac:spMkLst>
            <pc:docMk/>
            <pc:sldMk cId="1982791847" sldId="258"/>
            <ac:spMk id="31" creationId="{A4E19EB1-CF8A-48A0-A685-07E61D9FF9A7}"/>
          </ac:spMkLst>
        </pc:spChg>
        <pc:spChg chg="add del mod">
          <ac:chgData name="Claas Hinze" userId="tz3DMtuCR5Xsrh4xQ8ROw5gFWJ/m1ii7MiUm1+KCfvc=" providerId="None" clId="Web-{E017713A-3F87-44A2-BBA1-E4AF936BA6C6}" dt="2025-03-10T07:58:40.146" v="279"/>
          <ac:spMkLst>
            <pc:docMk/>
            <pc:sldMk cId="1982791847" sldId="258"/>
            <ac:spMk id="32" creationId="{33969FC7-A363-4473-8B24-56C80117D7A6}"/>
          </ac:spMkLst>
        </pc:spChg>
        <pc:spChg chg="add del mod">
          <ac:chgData name="Claas Hinze" userId="tz3DMtuCR5Xsrh4xQ8ROw5gFWJ/m1ii7MiUm1+KCfvc=" providerId="None" clId="Web-{E017713A-3F87-44A2-BBA1-E4AF936BA6C6}" dt="2025-03-10T07:58:40.146" v="278"/>
          <ac:spMkLst>
            <pc:docMk/>
            <pc:sldMk cId="1982791847" sldId="258"/>
            <ac:spMk id="33" creationId="{4C3A8B47-E739-4991-825A-0D2CC5B6E952}"/>
          </ac:spMkLst>
        </pc:spChg>
        <pc:spChg chg="add del mod">
          <ac:chgData name="Claas Hinze" userId="tz3DMtuCR5Xsrh4xQ8ROw5gFWJ/m1ii7MiUm1+KCfvc=" providerId="None" clId="Web-{E017713A-3F87-44A2-BBA1-E4AF936BA6C6}" dt="2025-03-10T07:58:40.146" v="277"/>
          <ac:spMkLst>
            <pc:docMk/>
            <pc:sldMk cId="1982791847" sldId="258"/>
            <ac:spMk id="34" creationId="{9F7D5F2B-EB06-4EAA-8F17-D1495A1A0A1F}"/>
          </ac:spMkLst>
        </pc:spChg>
        <pc:spChg chg="add del mod">
          <ac:chgData name="Claas Hinze" userId="tz3DMtuCR5Xsrh4xQ8ROw5gFWJ/m1ii7MiUm1+KCfvc=" providerId="None" clId="Web-{E017713A-3F87-44A2-BBA1-E4AF936BA6C6}" dt="2025-03-10T07:58:40.146" v="276"/>
          <ac:spMkLst>
            <pc:docMk/>
            <pc:sldMk cId="1982791847" sldId="258"/>
            <ac:spMk id="35" creationId="{2BC6DC4D-9435-4CA5-BF13-5F1CC0EB4C09}"/>
          </ac:spMkLst>
        </pc:spChg>
        <pc:spChg chg="add del mod">
          <ac:chgData name="Claas Hinze" userId="tz3DMtuCR5Xsrh4xQ8ROw5gFWJ/m1ii7MiUm1+KCfvc=" providerId="None" clId="Web-{E017713A-3F87-44A2-BBA1-E4AF936BA6C6}" dt="2025-03-10T07:58:40.146" v="275"/>
          <ac:spMkLst>
            <pc:docMk/>
            <pc:sldMk cId="1982791847" sldId="258"/>
            <ac:spMk id="37" creationId="{19909E7A-EEF2-4531-84C4-252CDBA43892}"/>
          </ac:spMkLst>
        </pc:spChg>
        <pc:spChg chg="add del mod">
          <ac:chgData name="Claas Hinze" userId="tz3DMtuCR5Xsrh4xQ8ROw5gFWJ/m1ii7MiUm1+KCfvc=" providerId="None" clId="Web-{E017713A-3F87-44A2-BBA1-E4AF936BA6C6}" dt="2025-03-10T07:58:40.146" v="265"/>
          <ac:spMkLst>
            <pc:docMk/>
            <pc:sldMk cId="1982791847" sldId="258"/>
            <ac:spMk id="47" creationId="{152A0A4D-B1F7-476E-8FBB-DA8126C65811}"/>
          </ac:spMkLst>
        </pc:spChg>
        <pc:spChg chg="add del mod">
          <ac:chgData name="Claas Hinze" userId="tz3DMtuCR5Xsrh4xQ8ROw5gFWJ/m1ii7MiUm1+KCfvc=" providerId="None" clId="Web-{E017713A-3F87-44A2-BBA1-E4AF936BA6C6}" dt="2025-03-10T07:58:40.146" v="263"/>
          <ac:spMkLst>
            <pc:docMk/>
            <pc:sldMk cId="1982791847" sldId="258"/>
            <ac:spMk id="49" creationId="{38D7C16F-18D0-472A-89D9-BF698C0808FD}"/>
          </ac:spMkLst>
        </pc:spChg>
        <pc:spChg chg="mod">
          <ac:chgData name="Claas Hinze" userId="tz3DMtuCR5Xsrh4xQ8ROw5gFWJ/m1ii7MiUm1+KCfvc=" providerId="None" clId="Web-{E017713A-3F87-44A2-BBA1-E4AF936BA6C6}" dt="2025-03-10T07:58:20.395" v="209" actId="1076"/>
          <ac:spMkLst>
            <pc:docMk/>
            <pc:sldMk cId="1982791847" sldId="258"/>
            <ac:spMk id="50" creationId="{07EA4EF3-4216-45F9-B450-5F7A682FD679}"/>
          </ac:spMkLst>
        </pc:spChg>
        <pc:spChg chg="add del mod">
          <ac:chgData name="Claas Hinze" userId="tz3DMtuCR5Xsrh4xQ8ROw5gFWJ/m1ii7MiUm1+KCfvc=" providerId="None" clId="Web-{E017713A-3F87-44A2-BBA1-E4AF936BA6C6}" dt="2025-03-10T07:58:29.036" v="210"/>
          <ac:spMkLst>
            <pc:docMk/>
            <pc:sldMk cId="1982791847" sldId="258"/>
            <ac:spMk id="51" creationId="{B9828546-D9F5-4D15-B796-39A8F3607F0E}"/>
          </ac:spMkLst>
        </pc:spChg>
        <pc:spChg chg="mod">
          <ac:chgData name="Claas Hinze" userId="tz3DMtuCR5Xsrh4xQ8ROw5gFWJ/m1ii7MiUm1+KCfvc=" providerId="None" clId="Web-{E017713A-3F87-44A2-BBA1-E4AF936BA6C6}" dt="2025-03-10T07:58:20.395" v="207" actId="1076"/>
          <ac:spMkLst>
            <pc:docMk/>
            <pc:sldMk cId="1982791847" sldId="258"/>
            <ac:spMk id="52" creationId="{ECB1AD9A-8CFC-4895-AABA-FD51440AE4CA}"/>
          </ac:spMkLst>
        </pc:spChg>
        <pc:spChg chg="add del mod">
          <ac:chgData name="Claas Hinze" userId="tz3DMtuCR5Xsrh4xQ8ROw5gFWJ/m1ii7MiUm1+KCfvc=" providerId="None" clId="Web-{E017713A-3F87-44A2-BBA1-E4AF936BA6C6}" dt="2025-03-10T07:58:29.036" v="210"/>
          <ac:spMkLst>
            <pc:docMk/>
            <pc:sldMk cId="1982791847" sldId="258"/>
            <ac:spMk id="53" creationId="{F69077DE-9A7E-46E7-9B0A-9AB8EF84AC2C}"/>
          </ac:spMkLst>
        </pc:spChg>
        <pc:spChg chg="add del mod">
          <ac:chgData name="Claas Hinze" userId="tz3DMtuCR5Xsrh4xQ8ROw5gFWJ/m1ii7MiUm1+KCfvc=" providerId="None" clId="Web-{E017713A-3F87-44A2-BBA1-E4AF936BA6C6}" dt="2025-03-10T07:58:29.036" v="210"/>
          <ac:spMkLst>
            <pc:docMk/>
            <pc:sldMk cId="1982791847" sldId="258"/>
            <ac:spMk id="54" creationId="{FAB75C00-E0CF-4511-9959-5BEBE707C30A}"/>
          </ac:spMkLst>
        </pc:spChg>
        <pc:spChg chg="add del mod">
          <ac:chgData name="Claas Hinze" userId="tz3DMtuCR5Xsrh4xQ8ROw5gFWJ/m1ii7MiUm1+KCfvc=" providerId="None" clId="Web-{E017713A-3F87-44A2-BBA1-E4AF936BA6C6}" dt="2025-03-10T07:58:29.036" v="210"/>
          <ac:spMkLst>
            <pc:docMk/>
            <pc:sldMk cId="1982791847" sldId="258"/>
            <ac:spMk id="55" creationId="{9F2C1500-FA71-4B0A-A009-5CA81E760156}"/>
          </ac:spMkLst>
        </pc:spChg>
        <pc:spChg chg="add del mod">
          <ac:chgData name="Claas Hinze" userId="tz3DMtuCR5Xsrh4xQ8ROw5gFWJ/m1ii7MiUm1+KCfvc=" providerId="None" clId="Web-{E017713A-3F87-44A2-BBA1-E4AF936BA6C6}" dt="2025-03-10T07:58:29.036" v="210"/>
          <ac:spMkLst>
            <pc:docMk/>
            <pc:sldMk cId="1982791847" sldId="258"/>
            <ac:spMk id="56" creationId="{018AFCCD-0CFF-4036-B483-07777E94DE92}"/>
          </ac:spMkLst>
        </pc:spChg>
        <pc:spChg chg="mod">
          <ac:chgData name="Claas Hinze" userId="tz3DMtuCR5Xsrh4xQ8ROw5gFWJ/m1ii7MiUm1+KCfvc=" providerId="None" clId="Web-{E017713A-3F87-44A2-BBA1-E4AF936BA6C6}" dt="2025-03-10T07:58:20.395" v="202" actId="1076"/>
          <ac:spMkLst>
            <pc:docMk/>
            <pc:sldMk cId="1982791847" sldId="258"/>
            <ac:spMk id="57" creationId="{5EF1EA50-580B-4DB2-9E75-DBE3BDE8591F}"/>
          </ac:spMkLst>
        </pc:spChg>
        <pc:spChg chg="mod">
          <ac:chgData name="Claas Hinze" userId="tz3DMtuCR5Xsrh4xQ8ROw5gFWJ/m1ii7MiUm1+KCfvc=" providerId="None" clId="Web-{E017713A-3F87-44A2-BBA1-E4AF936BA6C6}" dt="2025-03-10T07:58:20.395" v="201" actId="1076"/>
          <ac:spMkLst>
            <pc:docMk/>
            <pc:sldMk cId="1982791847" sldId="258"/>
            <ac:spMk id="58" creationId="{A4E19EB1-CF8A-48A0-A685-07E61D9FF9A7}"/>
          </ac:spMkLst>
        </pc:spChg>
        <pc:spChg chg="mod">
          <ac:chgData name="Claas Hinze" userId="tz3DMtuCR5Xsrh4xQ8ROw5gFWJ/m1ii7MiUm1+KCfvc=" providerId="None" clId="Web-{E017713A-3F87-44A2-BBA1-E4AF936BA6C6}" dt="2025-03-10T07:58:20.395" v="200" actId="1076"/>
          <ac:spMkLst>
            <pc:docMk/>
            <pc:sldMk cId="1982791847" sldId="258"/>
            <ac:spMk id="59" creationId="{33969FC7-A363-4473-8B24-56C80117D7A6}"/>
          </ac:spMkLst>
        </pc:spChg>
        <pc:spChg chg="add del mod">
          <ac:chgData name="Claas Hinze" userId="tz3DMtuCR5Xsrh4xQ8ROw5gFWJ/m1ii7MiUm1+KCfvc=" providerId="None" clId="Web-{E017713A-3F87-44A2-BBA1-E4AF936BA6C6}" dt="2025-03-10T07:58:29.036" v="210"/>
          <ac:spMkLst>
            <pc:docMk/>
            <pc:sldMk cId="1982791847" sldId="258"/>
            <ac:spMk id="60" creationId="{4C3A8B47-E739-4991-825A-0D2CC5B6E952}"/>
          </ac:spMkLst>
        </pc:spChg>
        <pc:spChg chg="add del mod">
          <ac:chgData name="Claas Hinze" userId="tz3DMtuCR5Xsrh4xQ8ROw5gFWJ/m1ii7MiUm1+KCfvc=" providerId="None" clId="Web-{E017713A-3F87-44A2-BBA1-E4AF936BA6C6}" dt="2025-03-10T07:58:29.036" v="210"/>
          <ac:spMkLst>
            <pc:docMk/>
            <pc:sldMk cId="1982791847" sldId="258"/>
            <ac:spMk id="61" creationId="{9F7D5F2B-EB06-4EAA-8F17-D1495A1A0A1F}"/>
          </ac:spMkLst>
        </pc:spChg>
        <pc:spChg chg="add del mod">
          <ac:chgData name="Claas Hinze" userId="tz3DMtuCR5Xsrh4xQ8ROw5gFWJ/m1ii7MiUm1+KCfvc=" providerId="None" clId="Web-{E017713A-3F87-44A2-BBA1-E4AF936BA6C6}" dt="2025-03-10T07:58:29.036" v="210"/>
          <ac:spMkLst>
            <pc:docMk/>
            <pc:sldMk cId="1982791847" sldId="258"/>
            <ac:spMk id="62" creationId="{2BC6DC4D-9435-4CA5-BF13-5F1CC0EB4C09}"/>
          </ac:spMkLst>
        </pc:spChg>
        <pc:spChg chg="add del mod">
          <ac:chgData name="Claas Hinze" userId="tz3DMtuCR5Xsrh4xQ8ROw5gFWJ/m1ii7MiUm1+KCfvc=" providerId="None" clId="Web-{E017713A-3F87-44A2-BBA1-E4AF936BA6C6}" dt="2025-03-10T07:58:29.036" v="210"/>
          <ac:spMkLst>
            <pc:docMk/>
            <pc:sldMk cId="1982791847" sldId="258"/>
            <ac:spMk id="63" creationId="{19909E7A-EEF2-4531-84C4-252CDBA43892}"/>
          </ac:spMkLst>
        </pc:spChg>
        <pc:spChg chg="mod">
          <ac:chgData name="Claas Hinze" userId="tz3DMtuCR5Xsrh4xQ8ROw5gFWJ/m1ii7MiUm1+KCfvc=" providerId="None" clId="Web-{E017713A-3F87-44A2-BBA1-E4AF936BA6C6}" dt="2025-03-10T07:56:26.782" v="49" actId="1076"/>
          <ac:spMkLst>
            <pc:docMk/>
            <pc:sldMk cId="1982791847" sldId="258"/>
            <ac:spMk id="75" creationId="{5E7BDB13-B1B0-42D4-88FB-7B7B72CF59B9}"/>
          </ac:spMkLst>
        </pc:spChg>
        <pc:spChg chg="add del mod">
          <ac:chgData name="Claas Hinze" userId="tz3DMtuCR5Xsrh4xQ8ROw5gFWJ/m1ii7MiUm1+KCfvc=" providerId="None" clId="Web-{E017713A-3F87-44A2-BBA1-E4AF936BA6C6}" dt="2025-03-10T07:58:29.036" v="210"/>
          <ac:spMkLst>
            <pc:docMk/>
            <pc:sldMk cId="1982791847" sldId="258"/>
            <ac:spMk id="80" creationId="{152A0A4D-B1F7-476E-8FBB-DA8126C65811}"/>
          </ac:spMkLst>
        </pc:spChg>
        <pc:spChg chg="mod">
          <ac:chgData name="Claas Hinze" userId="tz3DMtuCR5Xsrh4xQ8ROw5gFWJ/m1ii7MiUm1+KCfvc=" providerId="None" clId="Web-{E017713A-3F87-44A2-BBA1-E4AF936BA6C6}" dt="2025-03-10T07:58:20.395" v="184" actId="1076"/>
          <ac:spMkLst>
            <pc:docMk/>
            <pc:sldMk cId="1982791847" sldId="258"/>
            <ac:spMk id="82" creationId="{38D7C16F-18D0-472A-89D9-BF698C0808FD}"/>
          </ac:spMkLst>
        </pc:spChg>
        <pc:spChg chg="add mod">
          <ac:chgData name="Claas Hinze" userId="tz3DMtuCR5Xsrh4xQ8ROw5gFWJ/m1ii7MiUm1+KCfvc=" providerId="None" clId="Web-{E017713A-3F87-44A2-BBA1-E4AF936BA6C6}" dt="2025-03-10T08:01:00.010" v="323" actId="20577"/>
          <ac:spMkLst>
            <pc:docMk/>
            <pc:sldMk cId="1982791847" sldId="258"/>
            <ac:spMk id="84" creationId="{3FACB95D-02C8-EE3F-A739-5B2A33714EFF}"/>
          </ac:spMkLst>
        </pc:spChg>
        <pc:spChg chg="mod">
          <ac:chgData name="Claas Hinze" userId="tz3DMtuCR5Xsrh4xQ8ROw5gFWJ/m1ii7MiUm1+KCfvc=" providerId="None" clId="Web-{E017713A-3F87-44A2-BBA1-E4AF936BA6C6}" dt="2025-03-10T07:56:21.188" v="48" actId="1076"/>
          <ac:spMkLst>
            <pc:docMk/>
            <pc:sldMk cId="1982791847" sldId="258"/>
            <ac:spMk id="95" creationId="{00000000-0000-0000-0000-000000000000}"/>
          </ac:spMkLst>
        </pc:spChg>
        <pc:picChg chg="del">
          <ac:chgData name="Claas Hinze" userId="tz3DMtuCR5Xsrh4xQ8ROw5gFWJ/m1ii7MiUm1+KCfvc=" providerId="None" clId="Web-{E017713A-3F87-44A2-BBA1-E4AF936BA6C6}" dt="2025-03-10T07:57:26.127" v="51"/>
          <ac:picMkLst>
            <pc:docMk/>
            <pc:sldMk cId="1982791847" sldId="258"/>
            <ac:picMk id="17" creationId="{00000000-0000-0000-0000-000000000000}"/>
          </ac:picMkLst>
        </pc:picChg>
        <pc:picChg chg="mod">
          <ac:chgData name="Claas Hinze" userId="tz3DMtuCR5Xsrh4xQ8ROw5gFWJ/m1ii7MiUm1+KCfvc=" providerId="None" clId="Web-{E017713A-3F87-44A2-BBA1-E4AF936BA6C6}" dt="2025-03-10T08:00:47.478" v="298" actId="1076"/>
          <ac:picMkLst>
            <pc:docMk/>
            <pc:sldMk cId="1982791847" sldId="258"/>
            <ac:picMk id="70" creationId="{8291B7FD-F3F2-421C-BFCA-20A271304477}"/>
          </ac:picMkLst>
        </pc:picChg>
        <pc:picChg chg="mod">
          <ac:chgData name="Claas Hinze" userId="tz3DMtuCR5Xsrh4xQ8ROw5gFWJ/m1ii7MiUm1+KCfvc=" providerId="None" clId="Web-{E017713A-3F87-44A2-BBA1-E4AF936BA6C6}" dt="2025-03-10T08:00:47.541" v="299" actId="1076"/>
          <ac:picMkLst>
            <pc:docMk/>
            <pc:sldMk cId="1982791847" sldId="258"/>
            <ac:picMk id="71" creationId="{B63940AB-4687-4DF3-85C3-8D36E525E7A3}"/>
          </ac:picMkLst>
        </pc:picChg>
        <pc:picChg chg="mod">
          <ac:chgData name="Claas Hinze" userId="tz3DMtuCR5Xsrh4xQ8ROw5gFWJ/m1ii7MiUm1+KCfvc=" providerId="None" clId="Web-{E017713A-3F87-44A2-BBA1-E4AF936BA6C6}" dt="2025-03-10T08:00:47.603" v="300" actId="1076"/>
          <ac:picMkLst>
            <pc:docMk/>
            <pc:sldMk cId="1982791847" sldId="258"/>
            <ac:picMk id="72" creationId="{36FAAD54-8F28-4529-A7E1-162499CB8711}"/>
          </ac:picMkLst>
        </pc:picChg>
        <pc:picChg chg="mod">
          <ac:chgData name="Claas Hinze" userId="tz3DMtuCR5Xsrh4xQ8ROw5gFWJ/m1ii7MiUm1+KCfvc=" providerId="None" clId="Web-{E017713A-3F87-44A2-BBA1-E4AF936BA6C6}" dt="2025-03-10T07:56:31.454" v="50" actId="1076"/>
          <ac:picMkLst>
            <pc:docMk/>
            <pc:sldMk cId="1982791847" sldId="258"/>
            <ac:picMk id="76" creationId="{ADE54E17-57F4-45F9-8219-A284D2302148}"/>
          </ac:picMkLst>
        </pc:picChg>
        <pc:picChg chg="add mod">
          <ac:chgData name="Claas Hinze" userId="tz3DMtuCR5Xsrh4xQ8ROw5gFWJ/m1ii7MiUm1+KCfvc=" providerId="None" clId="Web-{E017713A-3F87-44A2-BBA1-E4AF936BA6C6}" dt="2025-03-10T08:00:34.618" v="297" actId="1076"/>
          <ac:picMkLst>
            <pc:docMk/>
            <pc:sldMk cId="1982791847" sldId="258"/>
            <ac:picMk id="83" creationId="{C2830996-EB56-E13C-3C4A-A1E60D39AF45}"/>
          </ac:picMkLst>
        </pc:picChg>
        <pc:cxnChg chg="add del mod">
          <ac:chgData name="Claas Hinze" userId="tz3DMtuCR5Xsrh4xQ8ROw5gFWJ/m1ii7MiUm1+KCfvc=" providerId="None" clId="Web-{E017713A-3F87-44A2-BBA1-E4AF936BA6C6}" dt="2025-03-10T07:58:40.146" v="274"/>
          <ac:cxnSpMkLst>
            <pc:docMk/>
            <pc:sldMk cId="1982791847" sldId="258"/>
            <ac:cxnSpMk id="38" creationId="{8C5EE2D8-906D-4820-B15F-FB6A127F4F05}"/>
          </ac:cxnSpMkLst>
        </pc:cxnChg>
        <pc:cxnChg chg="add del mod">
          <ac:chgData name="Claas Hinze" userId="tz3DMtuCR5Xsrh4xQ8ROw5gFWJ/m1ii7MiUm1+KCfvc=" providerId="None" clId="Web-{E017713A-3F87-44A2-BBA1-E4AF936BA6C6}" dt="2025-03-10T07:58:40.146" v="273"/>
          <ac:cxnSpMkLst>
            <pc:docMk/>
            <pc:sldMk cId="1982791847" sldId="258"/>
            <ac:cxnSpMk id="39" creationId="{D22AE40A-D587-44AD-AAF3-78781F09A32A}"/>
          </ac:cxnSpMkLst>
        </pc:cxnChg>
        <pc:cxnChg chg="add del mod">
          <ac:chgData name="Claas Hinze" userId="tz3DMtuCR5Xsrh4xQ8ROw5gFWJ/m1ii7MiUm1+KCfvc=" providerId="None" clId="Web-{E017713A-3F87-44A2-BBA1-E4AF936BA6C6}" dt="2025-03-10T07:58:40.146" v="272"/>
          <ac:cxnSpMkLst>
            <pc:docMk/>
            <pc:sldMk cId="1982791847" sldId="258"/>
            <ac:cxnSpMk id="40" creationId="{55B53BDC-275C-4973-885E-B57094D6C13D}"/>
          </ac:cxnSpMkLst>
        </pc:cxnChg>
        <pc:cxnChg chg="add del mod">
          <ac:chgData name="Claas Hinze" userId="tz3DMtuCR5Xsrh4xQ8ROw5gFWJ/m1ii7MiUm1+KCfvc=" providerId="None" clId="Web-{E017713A-3F87-44A2-BBA1-E4AF936BA6C6}" dt="2025-03-10T07:58:40.146" v="271"/>
          <ac:cxnSpMkLst>
            <pc:docMk/>
            <pc:sldMk cId="1982791847" sldId="258"/>
            <ac:cxnSpMk id="41" creationId="{E723ECD5-E0BE-442F-92DA-4FCF7CE9B244}"/>
          </ac:cxnSpMkLst>
        </pc:cxnChg>
        <pc:cxnChg chg="add del mod">
          <ac:chgData name="Claas Hinze" userId="tz3DMtuCR5Xsrh4xQ8ROw5gFWJ/m1ii7MiUm1+KCfvc=" providerId="None" clId="Web-{E017713A-3F87-44A2-BBA1-E4AF936BA6C6}" dt="2025-03-10T07:58:40.146" v="270"/>
          <ac:cxnSpMkLst>
            <pc:docMk/>
            <pc:sldMk cId="1982791847" sldId="258"/>
            <ac:cxnSpMk id="42" creationId="{6C921D82-3343-46E8-916A-4A2F6E0F7082}"/>
          </ac:cxnSpMkLst>
        </pc:cxnChg>
        <pc:cxnChg chg="add del mod">
          <ac:chgData name="Claas Hinze" userId="tz3DMtuCR5Xsrh4xQ8ROw5gFWJ/m1ii7MiUm1+KCfvc=" providerId="None" clId="Web-{E017713A-3F87-44A2-BBA1-E4AF936BA6C6}" dt="2025-03-10T07:58:40.146" v="269"/>
          <ac:cxnSpMkLst>
            <pc:docMk/>
            <pc:sldMk cId="1982791847" sldId="258"/>
            <ac:cxnSpMk id="43" creationId="{94C15C06-CF3D-47E0-8578-9C484FDA0A0F}"/>
          </ac:cxnSpMkLst>
        </pc:cxnChg>
        <pc:cxnChg chg="add del mod">
          <ac:chgData name="Claas Hinze" userId="tz3DMtuCR5Xsrh4xQ8ROw5gFWJ/m1ii7MiUm1+KCfvc=" providerId="None" clId="Web-{E017713A-3F87-44A2-BBA1-E4AF936BA6C6}" dt="2025-03-10T07:58:40.146" v="268"/>
          <ac:cxnSpMkLst>
            <pc:docMk/>
            <pc:sldMk cId="1982791847" sldId="258"/>
            <ac:cxnSpMk id="44" creationId="{D5C35F78-4033-48C4-9F49-292A7F21E2E6}"/>
          </ac:cxnSpMkLst>
        </pc:cxnChg>
        <pc:cxnChg chg="add del mod">
          <ac:chgData name="Claas Hinze" userId="tz3DMtuCR5Xsrh4xQ8ROw5gFWJ/m1ii7MiUm1+KCfvc=" providerId="None" clId="Web-{E017713A-3F87-44A2-BBA1-E4AF936BA6C6}" dt="2025-03-10T07:58:40.146" v="267"/>
          <ac:cxnSpMkLst>
            <pc:docMk/>
            <pc:sldMk cId="1982791847" sldId="258"/>
            <ac:cxnSpMk id="45" creationId="{0738E980-FB9B-49ED-8A48-1A7B20660300}"/>
          </ac:cxnSpMkLst>
        </pc:cxnChg>
        <pc:cxnChg chg="add del mod">
          <ac:chgData name="Claas Hinze" userId="tz3DMtuCR5Xsrh4xQ8ROw5gFWJ/m1ii7MiUm1+KCfvc=" providerId="None" clId="Web-{E017713A-3F87-44A2-BBA1-E4AF936BA6C6}" dt="2025-03-10T07:58:40.146" v="266"/>
          <ac:cxnSpMkLst>
            <pc:docMk/>
            <pc:sldMk cId="1982791847" sldId="258"/>
            <ac:cxnSpMk id="46" creationId="{010B01C9-62B1-46E6-8938-1AB68D0AAD91}"/>
          </ac:cxnSpMkLst>
        </pc:cxnChg>
        <pc:cxnChg chg="add del mod">
          <ac:chgData name="Claas Hinze" userId="tz3DMtuCR5Xsrh4xQ8ROw5gFWJ/m1ii7MiUm1+KCfvc=" providerId="None" clId="Web-{E017713A-3F87-44A2-BBA1-E4AF936BA6C6}" dt="2025-03-10T07:58:40.146" v="264"/>
          <ac:cxnSpMkLst>
            <pc:docMk/>
            <pc:sldMk cId="1982791847" sldId="258"/>
            <ac:cxnSpMk id="48" creationId="{4DD60606-4056-490B-8294-833E4B98A317}"/>
          </ac:cxnSpMkLst>
        </pc:cxnChg>
        <pc:cxnChg chg="mod">
          <ac:chgData name="Claas Hinze" userId="tz3DMtuCR5Xsrh4xQ8ROw5gFWJ/m1ii7MiUm1+KCfvc=" providerId="None" clId="Web-{E017713A-3F87-44A2-BBA1-E4AF936BA6C6}" dt="2025-03-10T07:58:20.395" v="195" actId="1076"/>
          <ac:cxnSpMkLst>
            <pc:docMk/>
            <pc:sldMk cId="1982791847" sldId="258"/>
            <ac:cxnSpMk id="64" creationId="{8C5EE2D8-906D-4820-B15F-FB6A127F4F05}"/>
          </ac:cxnSpMkLst>
        </pc:cxnChg>
        <pc:cxnChg chg="mod">
          <ac:chgData name="Claas Hinze" userId="tz3DMtuCR5Xsrh4xQ8ROw5gFWJ/m1ii7MiUm1+KCfvc=" providerId="None" clId="Web-{E017713A-3F87-44A2-BBA1-E4AF936BA6C6}" dt="2025-03-10T07:58:20.395" v="194" actId="1076"/>
          <ac:cxnSpMkLst>
            <pc:docMk/>
            <pc:sldMk cId="1982791847" sldId="258"/>
            <ac:cxnSpMk id="65" creationId="{D22AE40A-D587-44AD-AAF3-78781F09A32A}"/>
          </ac:cxnSpMkLst>
        </pc:cxnChg>
        <pc:cxnChg chg="mod">
          <ac:chgData name="Claas Hinze" userId="tz3DMtuCR5Xsrh4xQ8ROw5gFWJ/m1ii7MiUm1+KCfvc=" providerId="None" clId="Web-{E017713A-3F87-44A2-BBA1-E4AF936BA6C6}" dt="2025-03-10T07:58:20.395" v="193" actId="1076"/>
          <ac:cxnSpMkLst>
            <pc:docMk/>
            <pc:sldMk cId="1982791847" sldId="258"/>
            <ac:cxnSpMk id="66" creationId="{55B53BDC-275C-4973-885E-B57094D6C13D}"/>
          </ac:cxnSpMkLst>
        </pc:cxnChg>
        <pc:cxnChg chg="mod">
          <ac:chgData name="Claas Hinze" userId="tz3DMtuCR5Xsrh4xQ8ROw5gFWJ/m1ii7MiUm1+KCfvc=" providerId="None" clId="Web-{E017713A-3F87-44A2-BBA1-E4AF936BA6C6}" dt="2025-03-10T07:58:20.395" v="192" actId="1076"/>
          <ac:cxnSpMkLst>
            <pc:docMk/>
            <pc:sldMk cId="1982791847" sldId="258"/>
            <ac:cxnSpMk id="67" creationId="{E723ECD5-E0BE-442F-92DA-4FCF7CE9B244}"/>
          </ac:cxnSpMkLst>
        </pc:cxnChg>
        <pc:cxnChg chg="mod">
          <ac:chgData name="Claas Hinze" userId="tz3DMtuCR5Xsrh4xQ8ROw5gFWJ/m1ii7MiUm1+KCfvc=" providerId="None" clId="Web-{E017713A-3F87-44A2-BBA1-E4AF936BA6C6}" dt="2025-03-10T07:58:20.395" v="191" actId="1076"/>
          <ac:cxnSpMkLst>
            <pc:docMk/>
            <pc:sldMk cId="1982791847" sldId="258"/>
            <ac:cxnSpMk id="68" creationId="{6C921D82-3343-46E8-916A-4A2F6E0F7082}"/>
          </ac:cxnSpMkLst>
        </pc:cxnChg>
        <pc:cxnChg chg="mod">
          <ac:chgData name="Claas Hinze" userId="tz3DMtuCR5Xsrh4xQ8ROw5gFWJ/m1ii7MiUm1+KCfvc=" providerId="None" clId="Web-{E017713A-3F87-44A2-BBA1-E4AF936BA6C6}" dt="2025-03-10T07:58:20.395" v="190" actId="1076"/>
          <ac:cxnSpMkLst>
            <pc:docMk/>
            <pc:sldMk cId="1982791847" sldId="258"/>
            <ac:cxnSpMk id="69" creationId="{94C15C06-CF3D-47E0-8578-9C484FDA0A0F}"/>
          </ac:cxnSpMkLst>
        </pc:cxnChg>
        <pc:cxnChg chg="mod">
          <ac:chgData name="Claas Hinze" userId="tz3DMtuCR5Xsrh4xQ8ROw5gFWJ/m1ii7MiUm1+KCfvc=" providerId="None" clId="Web-{E017713A-3F87-44A2-BBA1-E4AF936BA6C6}" dt="2025-03-10T07:58:20.395" v="189" actId="1076"/>
          <ac:cxnSpMkLst>
            <pc:docMk/>
            <pc:sldMk cId="1982791847" sldId="258"/>
            <ac:cxnSpMk id="73" creationId="{D5C35F78-4033-48C4-9F49-292A7F21E2E6}"/>
          </ac:cxnSpMkLst>
        </pc:cxnChg>
        <pc:cxnChg chg="mod">
          <ac:chgData name="Claas Hinze" userId="tz3DMtuCR5Xsrh4xQ8ROw5gFWJ/m1ii7MiUm1+KCfvc=" providerId="None" clId="Web-{E017713A-3F87-44A2-BBA1-E4AF936BA6C6}" dt="2025-03-10T07:58:20.395" v="188" actId="1076"/>
          <ac:cxnSpMkLst>
            <pc:docMk/>
            <pc:sldMk cId="1982791847" sldId="258"/>
            <ac:cxnSpMk id="74" creationId="{0738E980-FB9B-49ED-8A48-1A7B20660300}"/>
          </ac:cxnSpMkLst>
        </pc:cxnChg>
        <pc:cxnChg chg="mod">
          <ac:chgData name="Claas Hinze" userId="tz3DMtuCR5Xsrh4xQ8ROw5gFWJ/m1ii7MiUm1+KCfvc=" providerId="None" clId="Web-{E017713A-3F87-44A2-BBA1-E4AF936BA6C6}" dt="2025-03-10T07:58:20.395" v="187" actId="1076"/>
          <ac:cxnSpMkLst>
            <pc:docMk/>
            <pc:sldMk cId="1982791847" sldId="258"/>
            <ac:cxnSpMk id="78" creationId="{010B01C9-62B1-46E6-8938-1AB68D0AAD91}"/>
          </ac:cxnSpMkLst>
        </pc:cxnChg>
        <pc:cxnChg chg="mod">
          <ac:chgData name="Claas Hinze" userId="tz3DMtuCR5Xsrh4xQ8ROw5gFWJ/m1ii7MiUm1+KCfvc=" providerId="None" clId="Web-{E017713A-3F87-44A2-BBA1-E4AF936BA6C6}" dt="2025-03-10T07:58:20.395" v="185" actId="1076"/>
          <ac:cxnSpMkLst>
            <pc:docMk/>
            <pc:sldMk cId="1982791847" sldId="258"/>
            <ac:cxnSpMk id="81" creationId="{4DD60606-4056-490B-8294-833E4B98A317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519B7-BF8A-4854-8A14-D1E9B04E499C}" type="datetimeFigureOut">
              <a:rPr lang="de-DE" smtClean="0"/>
              <a:t>10.03.2025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B6468-7EC8-4645-AA70-02F4D3B4E8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5353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661806" rtl="0" eaLnBrk="1" latinLnBrk="0" hangingPunct="1">
      <a:defRPr sz="4806" kern="1200">
        <a:solidFill>
          <a:schemeClr val="tx1"/>
        </a:solidFill>
        <a:latin typeface="+mn-lt"/>
        <a:ea typeface="+mn-ea"/>
        <a:cs typeface="+mn-cs"/>
      </a:defRPr>
    </a:lvl1pPr>
    <a:lvl2pPr marL="1830903" algn="l" defTabSz="3661806" rtl="0" eaLnBrk="1" latinLnBrk="0" hangingPunct="1">
      <a:defRPr sz="4806" kern="1200">
        <a:solidFill>
          <a:schemeClr val="tx1"/>
        </a:solidFill>
        <a:latin typeface="+mn-lt"/>
        <a:ea typeface="+mn-ea"/>
        <a:cs typeface="+mn-cs"/>
      </a:defRPr>
    </a:lvl2pPr>
    <a:lvl3pPr marL="3661806" algn="l" defTabSz="3661806" rtl="0" eaLnBrk="1" latinLnBrk="0" hangingPunct="1">
      <a:defRPr sz="4806" kern="1200">
        <a:solidFill>
          <a:schemeClr val="tx1"/>
        </a:solidFill>
        <a:latin typeface="+mn-lt"/>
        <a:ea typeface="+mn-ea"/>
        <a:cs typeface="+mn-cs"/>
      </a:defRPr>
    </a:lvl3pPr>
    <a:lvl4pPr marL="5492709" algn="l" defTabSz="3661806" rtl="0" eaLnBrk="1" latinLnBrk="0" hangingPunct="1">
      <a:defRPr sz="4806" kern="1200">
        <a:solidFill>
          <a:schemeClr val="tx1"/>
        </a:solidFill>
        <a:latin typeface="+mn-lt"/>
        <a:ea typeface="+mn-ea"/>
        <a:cs typeface="+mn-cs"/>
      </a:defRPr>
    </a:lvl4pPr>
    <a:lvl5pPr marL="7323612" algn="l" defTabSz="3661806" rtl="0" eaLnBrk="1" latinLnBrk="0" hangingPunct="1">
      <a:defRPr sz="4806" kern="1200">
        <a:solidFill>
          <a:schemeClr val="tx1"/>
        </a:solidFill>
        <a:latin typeface="+mn-lt"/>
        <a:ea typeface="+mn-ea"/>
        <a:cs typeface="+mn-cs"/>
      </a:defRPr>
    </a:lvl5pPr>
    <a:lvl6pPr marL="9154516" algn="l" defTabSz="3661806" rtl="0" eaLnBrk="1" latinLnBrk="0" hangingPunct="1">
      <a:defRPr sz="4806" kern="1200">
        <a:solidFill>
          <a:schemeClr val="tx1"/>
        </a:solidFill>
        <a:latin typeface="+mn-lt"/>
        <a:ea typeface="+mn-ea"/>
        <a:cs typeface="+mn-cs"/>
      </a:defRPr>
    </a:lvl6pPr>
    <a:lvl7pPr marL="10985419" algn="l" defTabSz="3661806" rtl="0" eaLnBrk="1" latinLnBrk="0" hangingPunct="1">
      <a:defRPr sz="4806" kern="1200">
        <a:solidFill>
          <a:schemeClr val="tx1"/>
        </a:solidFill>
        <a:latin typeface="+mn-lt"/>
        <a:ea typeface="+mn-ea"/>
        <a:cs typeface="+mn-cs"/>
      </a:defRPr>
    </a:lvl7pPr>
    <a:lvl8pPr marL="12816322" algn="l" defTabSz="3661806" rtl="0" eaLnBrk="1" latinLnBrk="0" hangingPunct="1">
      <a:defRPr sz="4806" kern="1200">
        <a:solidFill>
          <a:schemeClr val="tx1"/>
        </a:solidFill>
        <a:latin typeface="+mn-lt"/>
        <a:ea typeface="+mn-ea"/>
        <a:cs typeface="+mn-cs"/>
      </a:defRPr>
    </a:lvl8pPr>
    <a:lvl9pPr marL="14647225" algn="l" defTabSz="3661806" rtl="0" eaLnBrk="1" latinLnBrk="0" hangingPunct="1">
      <a:defRPr sz="48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Poster-Nr.</a:t>
            </a:r>
            <a:r>
              <a:rPr lang="de-DE" baseline="0" dirty="0"/>
              <a:t> 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B6468-7EC8-4645-AA70-02F4D3B4E86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6104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597D-79CC-46A5-A3FF-E56A5FA1EAA6}" type="datetimeFigureOut">
              <a:rPr lang="de-DE" smtClean="0"/>
              <a:t>10.03.2025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1B3F7-C836-45EA-A325-D499641A58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90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597D-79CC-46A5-A3FF-E56A5FA1EAA6}" type="datetimeFigureOut">
              <a:rPr lang="de-DE" smtClean="0"/>
              <a:t>10.03.2025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1B3F7-C836-45EA-A325-D499641A58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1853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597D-79CC-46A5-A3FF-E56A5FA1EAA6}" type="datetimeFigureOut">
              <a:rPr lang="de-DE" smtClean="0"/>
              <a:t>10.03.2025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1B3F7-C836-45EA-A325-D499641A58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0952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597D-79CC-46A5-A3FF-E56A5FA1EAA6}" type="datetimeFigureOut">
              <a:rPr lang="de-DE" smtClean="0"/>
              <a:t>10.03.2025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1B3F7-C836-45EA-A325-D499641A58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9539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597D-79CC-46A5-A3FF-E56A5FA1EAA6}" type="datetimeFigureOut">
              <a:rPr lang="de-DE" smtClean="0"/>
              <a:t>10.03.2025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1B3F7-C836-45EA-A325-D499641A58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152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597D-79CC-46A5-A3FF-E56A5FA1EAA6}" type="datetimeFigureOut">
              <a:rPr lang="de-DE" smtClean="0"/>
              <a:t>10.03.2025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1B3F7-C836-45EA-A325-D499641A58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554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597D-79CC-46A5-A3FF-E56A5FA1EAA6}" type="datetimeFigureOut">
              <a:rPr lang="de-DE" smtClean="0"/>
              <a:t>10.03.2025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1B3F7-C836-45EA-A325-D499641A58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5521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597D-79CC-46A5-A3FF-E56A5FA1EAA6}" type="datetimeFigureOut">
              <a:rPr lang="de-DE" smtClean="0"/>
              <a:t>10.03.2025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1B3F7-C836-45EA-A325-D499641A58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7718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597D-79CC-46A5-A3FF-E56A5FA1EAA6}" type="datetimeFigureOut">
              <a:rPr lang="de-DE" smtClean="0"/>
              <a:t>10.03.2025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1B3F7-C836-45EA-A325-D499641A58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6439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597D-79CC-46A5-A3FF-E56A5FA1EAA6}" type="datetimeFigureOut">
              <a:rPr lang="de-DE" smtClean="0"/>
              <a:t>10.03.2025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1B3F7-C836-45EA-A325-D499641A58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6959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597D-79CC-46A5-A3FF-E56A5FA1EAA6}" type="datetimeFigureOut">
              <a:rPr lang="de-DE" smtClean="0"/>
              <a:t>10.03.2025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1B3F7-C836-45EA-A325-D499641A58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3298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C597D-79CC-46A5-A3FF-E56A5FA1EAA6}" type="datetimeFigureOut">
              <a:rPr lang="de-DE" smtClean="0"/>
              <a:t>10.03.2025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1B3F7-C836-45EA-A325-D499641A58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989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jp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hteck 94"/>
          <p:cNvSpPr/>
          <p:nvPr/>
        </p:nvSpPr>
        <p:spPr>
          <a:xfrm>
            <a:off x="776344" y="17967080"/>
            <a:ext cx="28538244" cy="239874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de-DE" sz="5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806823" y="5933934"/>
            <a:ext cx="16014071" cy="115884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de-DE" sz="5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806824" y="645458"/>
            <a:ext cx="28507764" cy="49957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sz="1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RAPID-STILL</a:t>
            </a:r>
            <a:br>
              <a:rPr lang="de-DE" sz="1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5000" dirty="0">
                <a:solidFill>
                  <a:schemeClr val="tx1"/>
                </a:solidFill>
              </a:rPr>
              <a:t>A New Study on Accelerated Biomarker-Based Diagnosis of </a:t>
            </a:r>
            <a:br>
              <a:rPr lang="en-US" sz="5000" dirty="0">
                <a:solidFill>
                  <a:schemeClr val="tx1"/>
                </a:solidFill>
              </a:rPr>
            </a:br>
            <a:r>
              <a:rPr lang="en-US" sz="5000" dirty="0">
                <a:solidFill>
                  <a:schemeClr val="tx1"/>
                </a:solidFill>
              </a:rPr>
              <a:t>Still’s Disease and Macrophage-Activation-Syndrome</a:t>
            </a:r>
            <a:endParaRPr lang="de-DE" sz="5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Bild 6" descr="Unbenannt.pdf">
            <a:extLst>
              <a:ext uri="{FF2B5EF4-FFF2-40B4-BE49-F238E27FC236}">
                <a16:creationId xmlns:a16="http://schemas.microsoft.com/office/drawing/2014/main" id="{0D5176F2-B486-4F7C-BD02-5AC20CB425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44" y="584499"/>
            <a:ext cx="3991599" cy="3398124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EB62A6C1-BDFB-470B-B9E4-1A8BF107DC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4913" y="612180"/>
            <a:ext cx="2329675" cy="1826464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DA2C5E1-D389-4F2B-BCBA-BFA8045D1B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98774" y="2359046"/>
            <a:ext cx="4346294" cy="1419981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405066" y="3891139"/>
            <a:ext cx="1731127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500" dirty="0"/>
              <a:t>Carolin Park</a:t>
            </a:r>
            <a:r>
              <a:rPr lang="de-DE" sz="2500" baseline="30000" dirty="0"/>
              <a:t>1</a:t>
            </a:r>
            <a:r>
              <a:rPr lang="de-DE" sz="2500" dirty="0"/>
              <a:t>, Claas Hinze</a:t>
            </a:r>
            <a:r>
              <a:rPr lang="de-DE" sz="2500" baseline="30000" dirty="0"/>
              <a:t>1</a:t>
            </a:r>
            <a:r>
              <a:rPr lang="de-DE" sz="2500" dirty="0"/>
              <a:t>, Helmut Wittkowski</a:t>
            </a:r>
            <a:r>
              <a:rPr lang="de-DE" sz="2500" baseline="30000" dirty="0"/>
              <a:t>1</a:t>
            </a:r>
            <a:r>
              <a:rPr lang="de-DE" sz="2500" dirty="0"/>
              <a:t>, Christoph Kessel</a:t>
            </a:r>
            <a:r>
              <a:rPr lang="de-DE" sz="2500" baseline="30000" dirty="0"/>
              <a:t>1</a:t>
            </a:r>
            <a:r>
              <a:rPr lang="de-DE" sz="2500" dirty="0"/>
              <a:t>, Sabrina Fuehner</a:t>
            </a:r>
            <a:r>
              <a:rPr lang="de-DE" sz="2500" baseline="30000" dirty="0"/>
              <a:t>1</a:t>
            </a:r>
            <a:r>
              <a:rPr lang="de-DE" sz="2500" dirty="0"/>
              <a:t>, Melanie Saers</a:t>
            </a:r>
            <a:r>
              <a:rPr lang="de-DE" sz="2500" baseline="30000" dirty="0"/>
              <a:t>1</a:t>
            </a:r>
            <a:r>
              <a:rPr lang="de-DE" sz="2500" dirty="0"/>
              <a:t>, Bernhard Schlüter</a:t>
            </a:r>
            <a:r>
              <a:rPr lang="de-DE" sz="2500" baseline="30000" dirty="0"/>
              <a:t>2</a:t>
            </a:r>
            <a:r>
              <a:rPr lang="de-DE" sz="2500" dirty="0"/>
              <a:t>, Dirk Foell</a:t>
            </a:r>
            <a:r>
              <a:rPr lang="de-DE" sz="2500" baseline="30000" dirty="0"/>
              <a:t>1</a:t>
            </a:r>
            <a:endParaRPr lang="de-DE" sz="2500" dirty="0"/>
          </a:p>
        </p:txBody>
      </p:sp>
      <p:sp>
        <p:nvSpPr>
          <p:cNvPr id="7" name="Textfeld 6"/>
          <p:cNvSpPr txBox="1"/>
          <p:nvPr/>
        </p:nvSpPr>
        <p:spPr>
          <a:xfrm>
            <a:off x="7699784" y="4594381"/>
            <a:ext cx="147218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aseline="30000" dirty="0"/>
              <a:t>1</a:t>
            </a:r>
            <a:r>
              <a:rPr lang="en-US" sz="2500" dirty="0"/>
              <a:t>Department of Pediatric Rheumatology and Immunology, University Hospital </a:t>
            </a:r>
            <a:r>
              <a:rPr lang="en-US" sz="2500" dirty="0" err="1"/>
              <a:t>Münster</a:t>
            </a:r>
            <a:r>
              <a:rPr lang="en-US" sz="2500" dirty="0"/>
              <a:t>, Germany</a:t>
            </a:r>
          </a:p>
          <a:p>
            <a:pPr algn="ctr"/>
            <a:r>
              <a:rPr lang="en-US" sz="2500" baseline="30000" dirty="0"/>
              <a:t>2</a:t>
            </a:r>
            <a:r>
              <a:rPr lang="en-US" sz="2500" dirty="0"/>
              <a:t>Central Laboratory, University Hospital </a:t>
            </a:r>
            <a:r>
              <a:rPr lang="en-US" sz="2500" dirty="0" err="1"/>
              <a:t>Münster</a:t>
            </a:r>
            <a:r>
              <a:rPr lang="en-US" sz="2500" dirty="0"/>
              <a:t>, Germany</a:t>
            </a:r>
            <a:endParaRPr lang="de-DE" sz="2500" dirty="0"/>
          </a:p>
        </p:txBody>
      </p:sp>
      <p:sp>
        <p:nvSpPr>
          <p:cNvPr id="8" name="Textfeld 7"/>
          <p:cNvSpPr txBox="1"/>
          <p:nvPr/>
        </p:nvSpPr>
        <p:spPr>
          <a:xfrm>
            <a:off x="1012024" y="6146231"/>
            <a:ext cx="1577103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b="1" dirty="0"/>
              <a:t>Hintergrund</a:t>
            </a:r>
            <a:r>
              <a:rPr lang="de-DE" sz="3000" dirty="0"/>
              <a:t>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Still-Syndrom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3000" dirty="0"/>
              <a:t>Systemische juvenile idiopathische Arthritis (SJIA) &amp; Adult-</a:t>
            </a:r>
            <a:r>
              <a:rPr lang="de-DE" sz="3000" dirty="0" err="1"/>
              <a:t>onset</a:t>
            </a:r>
            <a:r>
              <a:rPr lang="de-DE" sz="3000" dirty="0"/>
              <a:t> </a:t>
            </a:r>
            <a:r>
              <a:rPr lang="de-DE" sz="3000" dirty="0" err="1"/>
              <a:t>Still‘s</a:t>
            </a:r>
            <a:r>
              <a:rPr lang="de-DE" sz="3000" dirty="0"/>
              <a:t> </a:t>
            </a:r>
            <a:r>
              <a:rPr lang="de-DE" sz="3000" dirty="0" err="1"/>
              <a:t>disease</a:t>
            </a:r>
            <a:r>
              <a:rPr lang="de-DE" sz="3000" dirty="0"/>
              <a:t> (AOSD)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Schwerwiegend </a:t>
            </a:r>
            <a:r>
              <a:rPr lang="de-DE" sz="3000"/>
              <a:t>und komplikationsreich</a:t>
            </a:r>
            <a:endParaRPr lang="de-DE" sz="3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3000" dirty="0"/>
              <a:t>Frühzeitige Diagnose essenziell, um möglichst rasch behandeln zu können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Makrophagen-Aktivierungs-Syndrom (MAS)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3000" dirty="0"/>
              <a:t>Bedrohliche akute Komplikation des Still-Syndroms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Frühe gezielte Therapie (Interleukin [IL]-1- oder IL-6-Blockade) sinnvoll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3000" dirty="0"/>
              <a:t>Reduziert wahrscheinlich Komplikationen und vermeidet Schäden („</a:t>
            </a:r>
            <a:r>
              <a:rPr lang="de-DE" sz="3000" i="1" dirty="0" err="1"/>
              <a:t>window</a:t>
            </a:r>
            <a:r>
              <a:rPr lang="de-DE" sz="3000" i="1" dirty="0"/>
              <a:t> </a:t>
            </a:r>
            <a:r>
              <a:rPr lang="de-DE" sz="3000" i="1" dirty="0" err="1"/>
              <a:t>of</a:t>
            </a:r>
            <a:r>
              <a:rPr lang="de-DE" sz="3000" i="1" dirty="0"/>
              <a:t> </a:t>
            </a:r>
            <a:r>
              <a:rPr lang="de-DE" sz="3000" i="1" dirty="0" err="1"/>
              <a:t>opportunity</a:t>
            </a:r>
            <a:r>
              <a:rPr lang="de-DE" sz="3000" dirty="0"/>
              <a:t>“)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Serum-</a:t>
            </a:r>
            <a:r>
              <a:rPr lang="de-DE" sz="3000" dirty="0" err="1"/>
              <a:t>Calprotectin</a:t>
            </a:r>
            <a:r>
              <a:rPr lang="de-DE" sz="3000" dirty="0"/>
              <a:t>, IL-18, CXCL9 hilfreich für Diagnosestellung (und Prognose?)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3000" dirty="0"/>
              <a:t>Zudem äußerst stabil unter verschiedenen Lagerungsbedingungen und gegenüber Frier-Auftau-Zyklen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/>
              <a:t>In Deutschland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3000" dirty="0"/>
              <a:t>Biomarker meistens nicht routinemäßig verfügbar</a:t>
            </a:r>
          </a:p>
        </p:txBody>
      </p:sp>
      <p:sp>
        <p:nvSpPr>
          <p:cNvPr id="11" name="Rechteck 10"/>
          <p:cNvSpPr/>
          <p:nvPr/>
        </p:nvSpPr>
        <p:spPr>
          <a:xfrm>
            <a:off x="17116791" y="5933933"/>
            <a:ext cx="12169605" cy="116396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de-DE" sz="5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0" name="Grafik 69">
            <a:extLst>
              <a:ext uri="{FF2B5EF4-FFF2-40B4-BE49-F238E27FC236}">
                <a16:creationId xmlns:a16="http://schemas.microsoft.com/office/drawing/2014/main" id="{8291B7FD-F3F2-421C-BFCA-20A2713044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51355" y="29474413"/>
            <a:ext cx="5969539" cy="8563513"/>
          </a:xfrm>
          <a:prstGeom prst="rect">
            <a:avLst/>
          </a:prstGeom>
        </p:spPr>
      </p:pic>
      <p:pic>
        <p:nvPicPr>
          <p:cNvPr id="71" name="Grafik 70">
            <a:extLst>
              <a:ext uri="{FF2B5EF4-FFF2-40B4-BE49-F238E27FC236}">
                <a16:creationId xmlns:a16="http://schemas.microsoft.com/office/drawing/2014/main" id="{B63940AB-4687-4DF3-85C3-8D36E525E7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037262" y="29536684"/>
            <a:ext cx="5839689" cy="8501241"/>
          </a:xfrm>
          <a:prstGeom prst="rect">
            <a:avLst/>
          </a:prstGeom>
        </p:spPr>
      </p:pic>
      <p:pic>
        <p:nvPicPr>
          <p:cNvPr id="72" name="Grafik 71">
            <a:extLst>
              <a:ext uri="{FF2B5EF4-FFF2-40B4-BE49-F238E27FC236}">
                <a16:creationId xmlns:a16="http://schemas.microsoft.com/office/drawing/2014/main" id="{36FAAD54-8F28-4529-A7E1-162499CB87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108565" y="29536684"/>
            <a:ext cx="5870711" cy="8501242"/>
          </a:xfrm>
          <a:prstGeom prst="rect">
            <a:avLst/>
          </a:prstGeom>
        </p:spPr>
      </p:pic>
      <p:sp>
        <p:nvSpPr>
          <p:cNvPr id="75" name="Inhaltsplatzhalter 2">
            <a:extLst>
              <a:ext uri="{FF2B5EF4-FFF2-40B4-BE49-F238E27FC236}">
                <a16:creationId xmlns:a16="http://schemas.microsoft.com/office/drawing/2014/main" id="{5E7BDB13-B1B0-42D4-88FB-7B7B72CF59B9}"/>
              </a:ext>
            </a:extLst>
          </p:cNvPr>
          <p:cNvSpPr txBox="1">
            <a:spLocks/>
          </p:cNvSpPr>
          <p:nvPr/>
        </p:nvSpPr>
        <p:spPr>
          <a:xfrm>
            <a:off x="10998133" y="38808974"/>
            <a:ext cx="17459472" cy="25404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de-DE" sz="5000" b="1" dirty="0"/>
              <a:t>Weitere Studieninformationen und Teilnahme:  </a:t>
            </a:r>
            <a:br>
              <a:rPr kumimoji="0" lang="de-DE" sz="5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</a:br>
            <a:r>
              <a:rPr kumimoji="0" lang="de-DE" sz="5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Ansprechpartner:	 	Dr. med. Claas Hinze</a:t>
            </a:r>
            <a:r>
              <a:rPr lang="de-DE" sz="5000" dirty="0">
                <a:solidFill>
                  <a:sysClr val="windowText" lastClr="000000"/>
                </a:solidFill>
                <a:latin typeface="Calibri" panose="020F0502020204030204"/>
              </a:rPr>
              <a:t>, </a:t>
            </a:r>
            <a:r>
              <a:rPr kumimoji="0" lang="de-DE" sz="5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Dr. med. Carolin Park</a:t>
            </a:r>
            <a:br>
              <a:rPr kumimoji="0" lang="de-DE" sz="5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</a:br>
            <a:r>
              <a:rPr kumimoji="0" lang="de-DE" sz="5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						rapid.still@uni-muenster.de	</a:t>
            </a:r>
          </a:p>
        </p:txBody>
      </p:sp>
      <p:pic>
        <p:nvPicPr>
          <p:cNvPr id="76" name="Grafik 75" descr="E-Mail mit einfarbiger Füllung">
            <a:extLst>
              <a:ext uri="{FF2B5EF4-FFF2-40B4-BE49-F238E27FC236}">
                <a16:creationId xmlns:a16="http://schemas.microsoft.com/office/drawing/2014/main" id="{ADE54E17-57F4-45F9-8219-A284D230214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5733926" y="40223494"/>
            <a:ext cx="731564" cy="731564"/>
          </a:xfrm>
          <a:prstGeom prst="rect">
            <a:avLst/>
          </a:prstGeom>
        </p:spPr>
      </p:pic>
      <p:sp>
        <p:nvSpPr>
          <p:cNvPr id="79" name="Runde Klammer links/rechts 78">
            <a:extLst>
              <a:ext uri="{FF2B5EF4-FFF2-40B4-BE49-F238E27FC236}">
                <a16:creationId xmlns:a16="http://schemas.microsoft.com/office/drawing/2014/main" id="{1463E5D1-EC72-4BE7-A7F9-0DC469CF1163}"/>
              </a:ext>
            </a:extLst>
          </p:cNvPr>
          <p:cNvSpPr/>
          <p:nvPr/>
        </p:nvSpPr>
        <p:spPr>
          <a:xfrm rot="5400000">
            <a:off x="19873587" y="6634297"/>
            <a:ext cx="6739210" cy="11244433"/>
          </a:xfrm>
          <a:prstGeom prst="bracketPair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Textfeld 76"/>
          <p:cNvSpPr txBox="1"/>
          <p:nvPr/>
        </p:nvSpPr>
        <p:spPr>
          <a:xfrm>
            <a:off x="17204049" y="6146231"/>
            <a:ext cx="121410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000" b="1" dirty="0"/>
              <a:t>Ziel:</a:t>
            </a:r>
            <a:r>
              <a:rPr lang="de-DE" sz="5000" dirty="0"/>
              <a:t> Frühe und zuverlässige Identifikation von Patienten mit Still-Syndrom bzw. MAS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925764" y="18007603"/>
            <a:ext cx="330776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5000" b="1" dirty="0"/>
              <a:t>Methoden: </a:t>
            </a:r>
            <a:endParaRPr lang="de-DE" sz="5000" dirty="0"/>
          </a:p>
        </p:txBody>
      </p:sp>
      <p:pic>
        <p:nvPicPr>
          <p:cNvPr id="88" name="Grafik 87">
            <a:extLst>
              <a:ext uri="{FF2B5EF4-FFF2-40B4-BE49-F238E27FC236}">
                <a16:creationId xmlns:a16="http://schemas.microsoft.com/office/drawing/2014/main" id="{27F42F41-F913-4297-A9E4-FA10D73367C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549" y="13365087"/>
            <a:ext cx="4970001" cy="3418637"/>
          </a:xfrm>
          <a:prstGeom prst="rect">
            <a:avLst/>
          </a:prstGeom>
        </p:spPr>
      </p:pic>
      <p:pic>
        <p:nvPicPr>
          <p:cNvPr id="94" name="Grafik 9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966367" y="13394954"/>
            <a:ext cx="4710406" cy="3329161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17620975" y="9517301"/>
            <a:ext cx="1124443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500" dirty="0"/>
              <a:t>Etablierung bzw. Validierung von Cut-off-Werten für eine neue, </a:t>
            </a:r>
            <a:br>
              <a:rPr lang="de-DE" sz="3500" dirty="0"/>
            </a:br>
            <a:r>
              <a:rPr lang="de-DE" sz="3500" dirty="0"/>
              <a:t>Biomarker-basierte Diagnostikplattform</a:t>
            </a:r>
          </a:p>
          <a:p>
            <a:pPr algn="ctr"/>
            <a:r>
              <a:rPr lang="de-DE" sz="3500" dirty="0"/>
              <a:t>↓</a:t>
            </a:r>
          </a:p>
          <a:p>
            <a:pPr algn="ctr"/>
            <a:r>
              <a:rPr lang="de-DE" sz="3500" dirty="0"/>
              <a:t>Einführung eines deutschlandweiten Diagnostikangebotes</a:t>
            </a:r>
          </a:p>
          <a:p>
            <a:pPr algn="ctr"/>
            <a:r>
              <a:rPr lang="de-DE" sz="3500" dirty="0"/>
              <a:t>↓</a:t>
            </a:r>
          </a:p>
          <a:p>
            <a:pPr algn="ctr"/>
            <a:r>
              <a:rPr lang="de-DE" sz="3500" dirty="0"/>
              <a:t>Auswertung und Veröffentlichung (u.a. Praktikabilität für Einsender)</a:t>
            </a:r>
          </a:p>
          <a:p>
            <a:pPr algn="ctr"/>
            <a:r>
              <a:rPr lang="de-DE" sz="3500" dirty="0"/>
              <a:t>↓</a:t>
            </a:r>
          </a:p>
          <a:p>
            <a:pPr algn="ctr"/>
            <a:r>
              <a:rPr lang="de-DE" sz="3500" dirty="0"/>
              <a:t>Fortführung der Diagnostik im Routinelabor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10373" y="13383936"/>
            <a:ext cx="5673773" cy="3359028"/>
          </a:xfrm>
          <a:prstGeom prst="rect">
            <a:avLst/>
          </a:prstGeom>
        </p:spPr>
      </p:pic>
      <p:sp>
        <p:nvSpPr>
          <p:cNvPr id="18" name="Runde Klammer links/rechts 17"/>
          <p:cNvSpPr/>
          <p:nvPr/>
        </p:nvSpPr>
        <p:spPr>
          <a:xfrm>
            <a:off x="952171" y="19158003"/>
            <a:ext cx="9013350" cy="2391624"/>
          </a:xfrm>
          <a:prstGeom prst="bracketPair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3000" dirty="0"/>
              <a:t>Multizentrische, diagnostische Studie</a:t>
            </a:r>
          </a:p>
          <a:p>
            <a:r>
              <a:rPr lang="de-DE" sz="3000" dirty="0"/>
              <a:t>Patientenzahl: n= 100</a:t>
            </a:r>
          </a:p>
          <a:p>
            <a:r>
              <a:rPr lang="de-DE" sz="3000" dirty="0"/>
              <a:t>Dauer: 1 Jahr</a:t>
            </a:r>
          </a:p>
          <a:p>
            <a:r>
              <a:rPr lang="de-DE" sz="3000" dirty="0"/>
              <a:t>Start: 10. März 2025</a:t>
            </a:r>
          </a:p>
        </p:txBody>
      </p:sp>
      <p:sp>
        <p:nvSpPr>
          <p:cNvPr id="36" name="Runde Klammer links/rechts 35"/>
          <p:cNvSpPr/>
          <p:nvPr/>
        </p:nvSpPr>
        <p:spPr>
          <a:xfrm>
            <a:off x="855896" y="22452811"/>
            <a:ext cx="9131479" cy="8014816"/>
          </a:xfrm>
          <a:prstGeom prst="bracketPair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3000" b="1" dirty="0"/>
              <a:t>Einschlusskriterien</a:t>
            </a:r>
            <a:r>
              <a:rPr lang="de-DE" sz="3000" dirty="0"/>
              <a:t>:</a:t>
            </a:r>
          </a:p>
          <a:p>
            <a:pPr algn="ctr"/>
            <a:endParaRPr lang="de-DE" sz="3000" dirty="0"/>
          </a:p>
          <a:p>
            <a:pPr algn="ctr"/>
            <a:r>
              <a:rPr lang="de-DE" sz="3000" dirty="0"/>
              <a:t>✔ Patienten bis 21 Jahre</a:t>
            </a:r>
          </a:p>
          <a:p>
            <a:pPr algn="ctr"/>
            <a:br>
              <a:rPr lang="de-DE" sz="3000" dirty="0"/>
            </a:br>
            <a:r>
              <a:rPr lang="de-DE" sz="3000" dirty="0"/>
              <a:t>✔ Fieber ohne Fokus/unklarer Genese</a:t>
            </a:r>
            <a:br>
              <a:rPr lang="de-DE" sz="3000" dirty="0"/>
            </a:br>
            <a:r>
              <a:rPr lang="de-DE" sz="3000" dirty="0"/>
              <a:t>oder</a:t>
            </a:r>
            <a:br>
              <a:rPr lang="de-DE" sz="3000" dirty="0"/>
            </a:br>
            <a:r>
              <a:rPr lang="de-DE" sz="3000" dirty="0"/>
              <a:t>unklare systemische Inflammation</a:t>
            </a:r>
          </a:p>
          <a:p>
            <a:pPr algn="ctr"/>
            <a:br>
              <a:rPr lang="de-DE" sz="3000" dirty="0"/>
            </a:br>
            <a:r>
              <a:rPr lang="de-DE" sz="3000" dirty="0"/>
              <a:t>✔ Verdacht auf Still-Syndrom</a:t>
            </a:r>
          </a:p>
          <a:p>
            <a:pPr algn="ctr"/>
            <a:r>
              <a:rPr lang="de-DE" sz="3000" dirty="0"/>
              <a:t>oder</a:t>
            </a:r>
          </a:p>
          <a:p>
            <a:pPr algn="ctr"/>
            <a:r>
              <a:rPr lang="de-DE" sz="3000" dirty="0"/>
              <a:t>MAS</a:t>
            </a:r>
          </a:p>
          <a:p>
            <a:pPr algn="ctr"/>
            <a:br>
              <a:rPr lang="de-DE" sz="3000" dirty="0"/>
            </a:br>
            <a:r>
              <a:rPr lang="de-DE" sz="3000" dirty="0"/>
              <a:t>✔ Einverständnis der Patienten bzw. Erziehungsberechtigten</a:t>
            </a:r>
          </a:p>
          <a:p>
            <a:pPr algn="ctr"/>
            <a:endParaRPr lang="de-DE" sz="3000" dirty="0"/>
          </a:p>
        </p:txBody>
      </p:sp>
      <p:sp>
        <p:nvSpPr>
          <p:cNvPr id="20" name="Textfeld 19"/>
          <p:cNvSpPr txBox="1"/>
          <p:nvPr/>
        </p:nvSpPr>
        <p:spPr>
          <a:xfrm>
            <a:off x="20220530" y="23999339"/>
            <a:ext cx="24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¹</a:t>
            </a:r>
          </a:p>
        </p:txBody>
      </p:sp>
      <p:sp>
        <p:nvSpPr>
          <p:cNvPr id="21" name="Runde Klammer links/rechts 20"/>
          <p:cNvSpPr/>
          <p:nvPr/>
        </p:nvSpPr>
        <p:spPr>
          <a:xfrm>
            <a:off x="925764" y="31370810"/>
            <a:ext cx="8958119" cy="9591451"/>
          </a:xfrm>
          <a:prstGeom prst="bracketPair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de-DE" sz="3000" b="1" dirty="0"/>
              <a:t>Warum teilnehmen?</a:t>
            </a:r>
          </a:p>
          <a:p>
            <a:endParaRPr lang="de-DE" sz="3000" b="1" dirty="0"/>
          </a:p>
          <a:p>
            <a:r>
              <a:rPr lang="de-DE" sz="3000" dirty="0"/>
              <a:t>Unmittelbarer </a:t>
            </a:r>
            <a:r>
              <a:rPr lang="de-DE" sz="3000" dirty="0" err="1"/>
              <a:t>Benefit</a:t>
            </a:r>
            <a:r>
              <a:rPr lang="de-DE" sz="3000" dirty="0"/>
              <a:t> für den individuellen Patienten </a:t>
            </a:r>
          </a:p>
          <a:p>
            <a:r>
              <a:rPr lang="de-DE" sz="3000" dirty="0">
                <a:sym typeface="Wingdings" panose="05000000000000000000" pitchFamily="2" charset="2"/>
              </a:rPr>
              <a:t> frühe und präzisere Diagnostik</a:t>
            </a:r>
          </a:p>
          <a:p>
            <a:endParaRPr lang="de-DE" sz="3000" dirty="0">
              <a:sym typeface="Wingdings" panose="05000000000000000000" pitchFamily="2" charset="2"/>
            </a:endParaRPr>
          </a:p>
          <a:p>
            <a:r>
              <a:rPr lang="de-DE" sz="3000" dirty="0"/>
              <a:t>Deutschlandweit einzigartiges Diagnostikangebot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de-DE" sz="3000" dirty="0">
                <a:sym typeface="Wingdings" panose="05000000000000000000" pitchFamily="2" charset="2"/>
              </a:rPr>
              <a:t>innovative Analytik</a:t>
            </a:r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lang="de-DE" sz="3000" dirty="0">
                <a:sym typeface="Wingdings" panose="05000000000000000000" pitchFamily="2" charset="2"/>
              </a:rPr>
              <a:t>Serum-</a:t>
            </a:r>
            <a:r>
              <a:rPr lang="de-DE" sz="3000" dirty="0" err="1">
                <a:sym typeface="Wingdings" panose="05000000000000000000" pitchFamily="2" charset="2"/>
              </a:rPr>
              <a:t>Calprotectin</a:t>
            </a:r>
            <a:r>
              <a:rPr lang="de-DE" sz="3000" dirty="0">
                <a:sym typeface="Wingdings" panose="05000000000000000000" pitchFamily="2" charset="2"/>
              </a:rPr>
              <a:t> (</a:t>
            </a:r>
            <a:r>
              <a:rPr lang="de-DE" sz="3000" dirty="0" err="1">
                <a:sym typeface="Wingdings" panose="05000000000000000000" pitchFamily="2" charset="2"/>
              </a:rPr>
              <a:t>turbidimetrisch</a:t>
            </a:r>
            <a:r>
              <a:rPr lang="de-DE" sz="3000" dirty="0">
                <a:sym typeface="Wingdings" panose="05000000000000000000" pitchFamily="2" charset="2"/>
              </a:rPr>
              <a:t>)</a:t>
            </a:r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lang="de-DE" sz="3000" dirty="0">
                <a:sym typeface="Wingdings" panose="05000000000000000000" pitchFamily="2" charset="2"/>
              </a:rPr>
              <a:t>IL-18 und CXCL9 (ELLA)</a:t>
            </a:r>
          </a:p>
          <a:p>
            <a:endParaRPr lang="de-DE" sz="3000" dirty="0">
              <a:sym typeface="Wingdings" panose="05000000000000000000" pitchFamily="2" charset="2"/>
            </a:endParaRPr>
          </a:p>
          <a:p>
            <a:r>
              <a:rPr lang="de-DE" sz="3000" dirty="0">
                <a:sym typeface="Wingdings" panose="05000000000000000000" pitchFamily="2" charset="2"/>
              </a:rPr>
              <a:t>Kostenfreie Teilnahme im Rahmen des Projektes</a:t>
            </a:r>
          </a:p>
          <a:p>
            <a:endParaRPr lang="de-DE" sz="3000" dirty="0">
              <a:sym typeface="Wingdings" panose="05000000000000000000" pitchFamily="2" charset="2"/>
            </a:endParaRPr>
          </a:p>
          <a:p>
            <a:r>
              <a:rPr lang="de-DE" sz="3000" dirty="0">
                <a:sym typeface="Wingdings" panose="05000000000000000000" pitchFamily="2" charset="2"/>
              </a:rPr>
              <a:t>Wissenschaftlicher Beitrag </a:t>
            </a:r>
          </a:p>
          <a:p>
            <a:r>
              <a:rPr lang="de-DE" sz="3000" dirty="0">
                <a:sym typeface="Wingdings" panose="05000000000000000000" pitchFamily="2" charset="2"/>
              </a:rPr>
              <a:t>	 Validierung von Cut-Off-Werten</a:t>
            </a:r>
          </a:p>
          <a:p>
            <a:r>
              <a:rPr lang="de-DE" sz="3000" dirty="0">
                <a:sym typeface="Wingdings" panose="05000000000000000000" pitchFamily="2" charset="2"/>
              </a:rPr>
              <a:t>	 Weiterentwicklung der Diagnostik bei</a:t>
            </a:r>
            <a:br>
              <a:rPr lang="de-DE" sz="3000" dirty="0">
                <a:sym typeface="Wingdings" panose="05000000000000000000" pitchFamily="2" charset="2"/>
              </a:rPr>
            </a:br>
            <a:r>
              <a:rPr lang="de-DE" sz="3000" dirty="0">
                <a:sym typeface="Wingdings" panose="05000000000000000000" pitchFamily="2" charset="2"/>
              </a:rPr>
              <a:t>		Still-Syndrom</a:t>
            </a:r>
            <a:endParaRPr lang="de-DE" sz="3000" dirty="0"/>
          </a:p>
        </p:txBody>
      </p:sp>
      <p:sp>
        <p:nvSpPr>
          <p:cNvPr id="12" name="Rechteck 11"/>
          <p:cNvSpPr/>
          <p:nvPr/>
        </p:nvSpPr>
        <p:spPr>
          <a:xfrm>
            <a:off x="925765" y="16791242"/>
            <a:ext cx="4998786" cy="374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/>
              <a:t>Foell</a:t>
            </a:r>
            <a:r>
              <a:rPr lang="de-DE" dirty="0"/>
              <a:t> D et al. Mol </a:t>
            </a:r>
            <a:r>
              <a:rPr lang="de-DE" dirty="0" err="1"/>
              <a:t>Cell</a:t>
            </a:r>
            <a:r>
              <a:rPr lang="de-DE" dirty="0"/>
              <a:t> </a:t>
            </a:r>
            <a:r>
              <a:rPr lang="de-DE" dirty="0" err="1"/>
              <a:t>Pediatr</a:t>
            </a:r>
            <a:r>
              <a:rPr lang="de-DE" dirty="0"/>
              <a:t>. 2023 </a:t>
            </a:r>
            <a:r>
              <a:rPr lang="de-DE" dirty="0" err="1"/>
              <a:t>Oct</a:t>
            </a:r>
            <a:r>
              <a:rPr lang="de-DE" dirty="0"/>
              <a:t> 25;10(1):14.</a:t>
            </a:r>
          </a:p>
        </p:txBody>
      </p:sp>
      <p:sp>
        <p:nvSpPr>
          <p:cNvPr id="13" name="Rechteck 12"/>
          <p:cNvSpPr/>
          <p:nvPr/>
        </p:nvSpPr>
        <p:spPr>
          <a:xfrm>
            <a:off x="6043493" y="16791241"/>
            <a:ext cx="57406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Park C et al. </a:t>
            </a:r>
            <a:r>
              <a:rPr lang="de-DE" dirty="0" err="1"/>
              <a:t>Rheumatology</a:t>
            </a:r>
            <a:r>
              <a:rPr lang="de-DE" dirty="0"/>
              <a:t> (Oxford). 2022 Jul 6;61(7):3082-3092</a:t>
            </a:r>
          </a:p>
        </p:txBody>
      </p:sp>
      <p:sp>
        <p:nvSpPr>
          <p:cNvPr id="14" name="Rechteck 13"/>
          <p:cNvSpPr/>
          <p:nvPr/>
        </p:nvSpPr>
        <p:spPr>
          <a:xfrm>
            <a:off x="11903088" y="16796321"/>
            <a:ext cx="47736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De Benedetti F et al. Ann </a:t>
            </a:r>
            <a:r>
              <a:rPr lang="de-DE" dirty="0" err="1"/>
              <a:t>Rheum</a:t>
            </a:r>
            <a:r>
              <a:rPr lang="de-DE" dirty="0"/>
              <a:t> Dis. 2023 Jun;82(6):857-865</a:t>
            </a:r>
          </a:p>
        </p:txBody>
      </p:sp>
      <p:sp>
        <p:nvSpPr>
          <p:cNvPr id="16" name="Rechteck 15"/>
          <p:cNvSpPr/>
          <p:nvPr/>
        </p:nvSpPr>
        <p:spPr>
          <a:xfrm>
            <a:off x="11270993" y="1680318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de-DE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63F3C42-5403-9F51-1D6F-37B12D31BCD9}"/>
              </a:ext>
            </a:extLst>
          </p:cNvPr>
          <p:cNvSpPr txBox="1"/>
          <p:nvPr/>
        </p:nvSpPr>
        <p:spPr>
          <a:xfrm>
            <a:off x="11003827" y="38020854"/>
            <a:ext cx="1522874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dirty="0">
                <a:ea typeface="Calibri"/>
                <a:cs typeface="Calibri"/>
              </a:rPr>
              <a:t>Case Report Forms (CRFs) zum Abnahmezeitpunkt (2 Seiten) und 6 Wochen später (1 Seite)</a:t>
            </a:r>
            <a:endParaRPr lang="de-DE" dirty="0"/>
          </a:p>
        </p:txBody>
      </p:sp>
      <p:pic>
        <p:nvPicPr>
          <p:cNvPr id="83" name="Grafik 82" descr="Ein Bild, das Text, Screenshot, Diagramm, Schrift enthält.&#10;&#10;KI-generierte Inhalte können fehlerhaft sein.">
            <a:extLst>
              <a:ext uri="{FF2B5EF4-FFF2-40B4-BE49-F238E27FC236}">
                <a16:creationId xmlns:a16="http://schemas.microsoft.com/office/drawing/2014/main" id="{C2830996-EB56-E13C-3C4A-A1E60D39AF4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164616" y="18651335"/>
            <a:ext cx="17158600" cy="9632560"/>
          </a:xfrm>
          <a:prstGeom prst="rect">
            <a:avLst/>
          </a:prstGeom>
        </p:spPr>
      </p:pic>
      <p:sp>
        <p:nvSpPr>
          <p:cNvPr id="84" name="Textfeld 83">
            <a:extLst>
              <a:ext uri="{FF2B5EF4-FFF2-40B4-BE49-F238E27FC236}">
                <a16:creationId xmlns:a16="http://schemas.microsoft.com/office/drawing/2014/main" id="{3FACB95D-02C8-EE3F-A739-5B2A33714EFF}"/>
              </a:ext>
            </a:extLst>
          </p:cNvPr>
          <p:cNvSpPr txBox="1"/>
          <p:nvPr/>
        </p:nvSpPr>
        <p:spPr>
          <a:xfrm>
            <a:off x="11178262" y="28312127"/>
            <a:ext cx="1522874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dirty="0">
                <a:ea typeface="Calibri"/>
                <a:cs typeface="Calibri"/>
              </a:rPr>
              <a:t>Praktischer Ablauf der Studie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2791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799</Words>
  <Application>Microsoft Office PowerPoint</Application>
  <PresentationFormat>Benutzerdefiniert</PresentationFormat>
  <Paragraphs>111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Park, Carolin</dc:creator>
  <cp:lastModifiedBy>Hinze, Claas</cp:lastModifiedBy>
  <cp:revision>48</cp:revision>
  <dcterms:created xsi:type="dcterms:W3CDTF">2025-02-20T11:08:12Z</dcterms:created>
  <dcterms:modified xsi:type="dcterms:W3CDTF">2025-03-10T08:03:15Z</dcterms:modified>
</cp:coreProperties>
</file>