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0279975" cy="42806938"/>
  <p:notesSz cx="6858000" cy="9144000"/>
  <p:defaultTextStyle>
    <a:defPPr>
      <a:defRPr lang="en-GB"/>
    </a:defPPr>
    <a:lvl1pPr algn="l" defTabSz="449263" rtl="0" eaLnBrk="0" fontAlgn="base" hangingPunct="0">
      <a:spcBef>
        <a:spcPct val="0"/>
      </a:spcBef>
      <a:spcAft>
        <a:spcPct val="0"/>
      </a:spcAft>
      <a:defRPr sz="8200" kern="1200">
        <a:solidFill>
          <a:schemeClr val="bg1"/>
        </a:solidFill>
        <a:latin typeface="Calibri" panose="020F0502020204030204" pitchFamily="34" charset="0"/>
        <a:ea typeface="Microsoft YaHei" panose="020B0503020204020204" pitchFamily="34" charset="-122"/>
        <a:cs typeface="+mn-cs"/>
      </a:defRPr>
    </a:lvl1pPr>
    <a:lvl2pPr marL="742950" indent="-285750" algn="l" defTabSz="449263" rtl="0" eaLnBrk="0" fontAlgn="base" hangingPunct="0">
      <a:spcBef>
        <a:spcPct val="0"/>
      </a:spcBef>
      <a:spcAft>
        <a:spcPct val="0"/>
      </a:spcAft>
      <a:defRPr sz="8200" kern="1200">
        <a:solidFill>
          <a:schemeClr val="bg1"/>
        </a:solidFill>
        <a:latin typeface="Calibri" panose="020F0502020204030204" pitchFamily="34" charset="0"/>
        <a:ea typeface="Microsoft YaHei" panose="020B0503020204020204" pitchFamily="34" charset="-122"/>
        <a:cs typeface="+mn-cs"/>
      </a:defRPr>
    </a:lvl2pPr>
    <a:lvl3pPr marL="1143000" indent="-228600" algn="l" defTabSz="449263" rtl="0" eaLnBrk="0" fontAlgn="base" hangingPunct="0">
      <a:spcBef>
        <a:spcPct val="0"/>
      </a:spcBef>
      <a:spcAft>
        <a:spcPct val="0"/>
      </a:spcAft>
      <a:defRPr sz="8200" kern="1200">
        <a:solidFill>
          <a:schemeClr val="bg1"/>
        </a:solidFill>
        <a:latin typeface="Calibri" panose="020F0502020204030204" pitchFamily="34" charset="0"/>
        <a:ea typeface="Microsoft YaHei" panose="020B0503020204020204" pitchFamily="34" charset="-122"/>
        <a:cs typeface="+mn-cs"/>
      </a:defRPr>
    </a:lvl3pPr>
    <a:lvl4pPr marL="1600200" indent="-228600" algn="l" defTabSz="449263" rtl="0" eaLnBrk="0" fontAlgn="base" hangingPunct="0">
      <a:spcBef>
        <a:spcPct val="0"/>
      </a:spcBef>
      <a:spcAft>
        <a:spcPct val="0"/>
      </a:spcAft>
      <a:defRPr sz="8200" kern="1200">
        <a:solidFill>
          <a:schemeClr val="bg1"/>
        </a:solidFill>
        <a:latin typeface="Calibri" panose="020F0502020204030204" pitchFamily="34" charset="0"/>
        <a:ea typeface="Microsoft YaHei" panose="020B0503020204020204" pitchFamily="34" charset="-122"/>
        <a:cs typeface="+mn-cs"/>
      </a:defRPr>
    </a:lvl4pPr>
    <a:lvl5pPr marL="2057400" indent="-228600" algn="l" defTabSz="449263" rtl="0" eaLnBrk="0" fontAlgn="base" hangingPunct="0">
      <a:spcBef>
        <a:spcPct val="0"/>
      </a:spcBef>
      <a:spcAft>
        <a:spcPct val="0"/>
      </a:spcAft>
      <a:defRPr sz="8200" kern="1200">
        <a:solidFill>
          <a:schemeClr val="bg1"/>
        </a:solidFill>
        <a:latin typeface="Calibri" panose="020F0502020204030204" pitchFamily="34" charset="0"/>
        <a:ea typeface="Microsoft YaHei" panose="020B0503020204020204" pitchFamily="34" charset="-122"/>
        <a:cs typeface="+mn-cs"/>
      </a:defRPr>
    </a:lvl5pPr>
    <a:lvl6pPr marL="2286000" algn="l" defTabSz="914400" rtl="0" eaLnBrk="1" latinLnBrk="0" hangingPunct="1">
      <a:defRPr sz="8200" kern="1200">
        <a:solidFill>
          <a:schemeClr val="bg1"/>
        </a:solidFill>
        <a:latin typeface="Calibri" panose="020F0502020204030204" pitchFamily="34" charset="0"/>
        <a:ea typeface="Microsoft YaHei" panose="020B0503020204020204" pitchFamily="34" charset="-122"/>
        <a:cs typeface="+mn-cs"/>
      </a:defRPr>
    </a:lvl6pPr>
    <a:lvl7pPr marL="2743200" algn="l" defTabSz="914400" rtl="0" eaLnBrk="1" latinLnBrk="0" hangingPunct="1">
      <a:defRPr sz="8200" kern="1200">
        <a:solidFill>
          <a:schemeClr val="bg1"/>
        </a:solidFill>
        <a:latin typeface="Calibri" panose="020F0502020204030204" pitchFamily="34" charset="0"/>
        <a:ea typeface="Microsoft YaHei" panose="020B0503020204020204" pitchFamily="34" charset="-122"/>
        <a:cs typeface="+mn-cs"/>
      </a:defRPr>
    </a:lvl7pPr>
    <a:lvl8pPr marL="3200400" algn="l" defTabSz="914400" rtl="0" eaLnBrk="1" latinLnBrk="0" hangingPunct="1">
      <a:defRPr sz="8200" kern="1200">
        <a:solidFill>
          <a:schemeClr val="bg1"/>
        </a:solidFill>
        <a:latin typeface="Calibri" panose="020F0502020204030204" pitchFamily="34" charset="0"/>
        <a:ea typeface="Microsoft YaHei" panose="020B0503020204020204" pitchFamily="34" charset="-122"/>
        <a:cs typeface="+mn-cs"/>
      </a:defRPr>
    </a:lvl8pPr>
    <a:lvl9pPr marL="3657600" algn="l" defTabSz="914400" rtl="0" eaLnBrk="1" latinLnBrk="0" hangingPunct="1">
      <a:defRPr sz="8200" kern="1200">
        <a:solidFill>
          <a:schemeClr val="bg1"/>
        </a:solidFill>
        <a:latin typeface="Calibri" panose="020F0502020204030204" pitchFamily="34"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lzel, Tatjana" initials="WT" lastIdx="16" clrIdx="0">
    <p:extLst>
      <p:ext uri="{19B8F6BF-5375-455C-9EA6-DF929625EA0E}">
        <p15:presenceInfo xmlns:p15="http://schemas.microsoft.com/office/powerpoint/2012/main" userId="S-1-5-21-1556187097-1093050847-2627142929-20374" providerId="AD"/>
      </p:ext>
    </p:extLst>
  </p:cmAuthor>
  <p:cmAuthor id="2" name="Beate Zapf" initials="BZ" lastIdx="4" clrIdx="1">
    <p:extLst>
      <p:ext uri="{19B8F6BF-5375-455C-9EA6-DF929625EA0E}">
        <p15:presenceInfo xmlns:p15="http://schemas.microsoft.com/office/powerpoint/2012/main" userId="Beate Zapf"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95471"/>
    <a:srgbClr val="BFC6D7"/>
    <a:srgbClr val="595959"/>
    <a:srgbClr val="475471"/>
    <a:srgbClr val="8290B0"/>
    <a:srgbClr val="AFB8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949" autoAdjust="0"/>
    <p:restoredTop sz="93631"/>
  </p:normalViewPr>
  <p:slideViewPr>
    <p:cSldViewPr>
      <p:cViewPr>
        <p:scale>
          <a:sx n="40" d="100"/>
          <a:sy n="40" d="100"/>
        </p:scale>
        <p:origin x="3632" y="-473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D:\DarstellungResult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D:\DarstellungResult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DE" sz="2000" b="1" dirty="0" err="1"/>
              <a:t>Diagnoses</a:t>
            </a:r>
            <a:endParaRPr lang="de-DE" sz="2000" b="1" dirty="0"/>
          </a:p>
          <a:p>
            <a:pPr>
              <a:defRPr/>
            </a:pPr>
            <a:r>
              <a:rPr lang="de-DE" sz="1400" dirty="0"/>
              <a:t>total </a:t>
            </a:r>
            <a:r>
              <a:rPr lang="de-DE" sz="1400" dirty="0" err="1"/>
              <a:t>cohort</a:t>
            </a:r>
            <a:r>
              <a:rPr lang="de-DE" sz="1400" dirty="0"/>
              <a:t> n=56</a:t>
            </a:r>
          </a:p>
          <a:p>
            <a:pPr>
              <a:defRPr/>
            </a:pPr>
            <a:endParaRPr lang="de-DE" dirty="0"/>
          </a:p>
        </c:rich>
      </c:tx>
      <c:layout>
        <c:manualLayout>
          <c:xMode val="edge"/>
          <c:yMode val="edge"/>
          <c:x val="0.32902173913043481"/>
          <c:y val="1.851851851851851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DE" sz="2000" b="1" dirty="0"/>
              <a:t>Gender</a:t>
            </a:r>
          </a:p>
          <a:p>
            <a:pPr>
              <a:defRPr/>
            </a:pPr>
            <a:r>
              <a:rPr lang="de-DE" sz="1400" dirty="0"/>
              <a:t>total </a:t>
            </a:r>
            <a:r>
              <a:rPr lang="de-DE" sz="1400" dirty="0" err="1"/>
              <a:t>cohor</a:t>
            </a:r>
            <a:r>
              <a:rPr lang="de-DE" sz="1400" baseline="0" dirty="0" err="1"/>
              <a:t>t</a:t>
            </a:r>
            <a:r>
              <a:rPr lang="de-DE" sz="1400" baseline="0" dirty="0"/>
              <a:t> n=56</a:t>
            </a:r>
            <a:endParaRPr lang="de-DE" sz="1400"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3.png"/></Relationships>
</file>

<file path=ppt/drawings/drawing1.xml><?xml version="1.0" encoding="utf-8"?>
<c:userShapes xmlns:c="http://schemas.openxmlformats.org/drawingml/2006/chart">
  <cdr:relSizeAnchor xmlns:cdr="http://schemas.openxmlformats.org/drawingml/2006/chartDrawing">
    <cdr:from>
      <cdr:x>0.02365</cdr:x>
      <cdr:y>0</cdr:y>
    </cdr:from>
    <cdr:to>
      <cdr:x>0.98092</cdr:x>
      <cdr:y>1</cdr:y>
    </cdr:to>
    <cdr:pic>
      <cdr:nvPicPr>
        <cdr:cNvPr id="2" name="chart">
          <a:extLst xmlns:a="http://schemas.openxmlformats.org/drawingml/2006/main">
            <a:ext uri="{FF2B5EF4-FFF2-40B4-BE49-F238E27FC236}">
              <a16:creationId xmlns:a16="http://schemas.microsoft.com/office/drawing/2014/main" id="{EE4F3D90-47B6-1B2C-ED94-CAB13B7F6715}"/>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220334" y="0"/>
          <a:ext cx="8916919" cy="15302118"/>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0.38189</cdr:x>
      <cdr:y>0.3239</cdr:y>
    </cdr:from>
    <cdr:to>
      <cdr:x>0.61811</cdr:x>
      <cdr:y>0.6761</cdr:y>
    </cdr:to>
    <cdr:sp macro="" textlink="">
      <cdr:nvSpPr>
        <cdr:cNvPr id="2" name="Textfeld 1">
          <a:extLst xmlns:a="http://schemas.openxmlformats.org/drawingml/2006/main">
            <a:ext uri="{FF2B5EF4-FFF2-40B4-BE49-F238E27FC236}">
              <a16:creationId xmlns:a16="http://schemas.microsoft.com/office/drawing/2014/main" id="{EACD2C08-6D62-B23C-F004-63C165DF063F}"/>
            </a:ext>
          </a:extLst>
        </cdr:cNvPr>
        <cdr:cNvSpPr txBox="1"/>
      </cdr:nvSpPr>
      <cdr:spPr>
        <a:xfrm xmlns:a="http://schemas.openxmlformats.org/drawingml/2006/main">
          <a:off x="1478280" y="840948"/>
          <a:ext cx="914400" cy="914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dirty="0"/>
        </a:p>
      </cdr:txBody>
    </cdr:sp>
  </cdr:relSizeAnchor>
  <cdr:relSizeAnchor xmlns:cdr="http://schemas.openxmlformats.org/drawingml/2006/chartDrawing">
    <cdr:from>
      <cdr:x>0.53595</cdr:x>
      <cdr:y>0.64022</cdr:y>
    </cdr:from>
    <cdr:to>
      <cdr:x>0.66596</cdr:x>
      <cdr:y>0.79176</cdr:y>
    </cdr:to>
    <cdr:sp macro="" textlink="">
      <cdr:nvSpPr>
        <cdr:cNvPr id="3" name="Textfeld 2">
          <a:extLst xmlns:a="http://schemas.openxmlformats.org/drawingml/2006/main">
            <a:ext uri="{FF2B5EF4-FFF2-40B4-BE49-F238E27FC236}">
              <a16:creationId xmlns:a16="http://schemas.microsoft.com/office/drawing/2014/main" id="{5A1BFC34-7BE6-7F17-B37D-313BBE792068}"/>
            </a:ext>
          </a:extLst>
        </cdr:cNvPr>
        <cdr:cNvSpPr txBox="1"/>
      </cdr:nvSpPr>
      <cdr:spPr>
        <a:xfrm xmlns:a="http://schemas.openxmlformats.org/drawingml/2006/main">
          <a:off x="2074638" y="1662206"/>
          <a:ext cx="503285" cy="3934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dirty="0"/>
        </a:p>
      </cdr:txBody>
    </cdr:sp>
  </cdr:relSizeAnchor>
  <cdr:relSizeAnchor xmlns:cdr="http://schemas.openxmlformats.org/drawingml/2006/chartDrawing">
    <cdr:from>
      <cdr:x>0</cdr:x>
      <cdr:y>0.88064</cdr:y>
    </cdr:from>
    <cdr:to>
      <cdr:x>1</cdr:x>
      <cdr:y>1</cdr:y>
    </cdr:to>
    <cdr:sp macro="" textlink="">
      <cdr:nvSpPr>
        <cdr:cNvPr id="4" name="Textfeld 10">
          <a:extLst xmlns:a="http://schemas.openxmlformats.org/drawingml/2006/main">
            <a:ext uri="{FF2B5EF4-FFF2-40B4-BE49-F238E27FC236}">
              <a16:creationId xmlns:a16="http://schemas.microsoft.com/office/drawing/2014/main" id="{2CEC5BF4-5B8A-F18E-2A91-93CB659E4CAA}"/>
            </a:ext>
          </a:extLst>
        </cdr:cNvPr>
        <cdr:cNvSpPr txBox="1"/>
      </cdr:nvSpPr>
      <cdr:spPr>
        <a:xfrm xmlns:a="http://schemas.openxmlformats.org/drawingml/2006/main">
          <a:off x="16675577" y="28210340"/>
          <a:ext cx="4556760" cy="264560"/>
        </a:xfrm>
        <a:prstGeom xmlns:a="http://schemas.openxmlformats.org/drawingml/2006/main" prst="rect">
          <a:avLst/>
        </a:prstGeom>
        <a:noFill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tx1"/>
        </a:fontRef>
      </cdr:style>
      <cdr:txBody>
        <a:bodyPr xmlns:a="http://schemas.openxmlformats.org/drawingml/2006/main" wrap="square" rtlCol="0" anchor="t">
          <a:spAutoFit/>
        </a:bodyPr>
        <a:lstStyle xmlns:a="http://schemas.openxmlformats.org/drawingml/2006/main">
          <a:defPPr>
            <a:defRPr lang="en-GB"/>
          </a:defPPr>
          <a:lvl1pPr algn="l" defTabSz="449263" rtl="0" eaLnBrk="0" fontAlgn="base" hangingPunct="0">
            <a:spcBef>
              <a:spcPct val="0"/>
            </a:spcBef>
            <a:spcAft>
              <a:spcPct val="0"/>
            </a:spcAft>
            <a:defRPr sz="8200" kern="1200">
              <a:solidFill>
                <a:schemeClr val="tx1"/>
              </a:solidFill>
              <a:latin typeface="+mn-lt"/>
              <a:ea typeface="+mn-ea"/>
              <a:cs typeface="+mn-cs"/>
            </a:defRPr>
          </a:lvl1pPr>
          <a:lvl2pPr marL="742950" indent="-285750" algn="l" defTabSz="449263" rtl="0" eaLnBrk="0" fontAlgn="base" hangingPunct="0">
            <a:spcBef>
              <a:spcPct val="0"/>
            </a:spcBef>
            <a:spcAft>
              <a:spcPct val="0"/>
            </a:spcAft>
            <a:defRPr sz="8200" kern="1200">
              <a:solidFill>
                <a:schemeClr val="tx1"/>
              </a:solidFill>
              <a:latin typeface="+mn-lt"/>
              <a:ea typeface="+mn-ea"/>
              <a:cs typeface="+mn-cs"/>
            </a:defRPr>
          </a:lvl2pPr>
          <a:lvl3pPr marL="1143000" indent="-228600" algn="l" defTabSz="449263" rtl="0" eaLnBrk="0" fontAlgn="base" hangingPunct="0">
            <a:spcBef>
              <a:spcPct val="0"/>
            </a:spcBef>
            <a:spcAft>
              <a:spcPct val="0"/>
            </a:spcAft>
            <a:defRPr sz="8200" kern="1200">
              <a:solidFill>
                <a:schemeClr val="tx1"/>
              </a:solidFill>
              <a:latin typeface="+mn-lt"/>
              <a:ea typeface="+mn-ea"/>
              <a:cs typeface="+mn-cs"/>
            </a:defRPr>
          </a:lvl3pPr>
          <a:lvl4pPr marL="1600200" indent="-228600" algn="l" defTabSz="449263" rtl="0" eaLnBrk="0" fontAlgn="base" hangingPunct="0">
            <a:spcBef>
              <a:spcPct val="0"/>
            </a:spcBef>
            <a:spcAft>
              <a:spcPct val="0"/>
            </a:spcAft>
            <a:defRPr sz="8200" kern="1200">
              <a:solidFill>
                <a:schemeClr val="tx1"/>
              </a:solidFill>
              <a:latin typeface="+mn-lt"/>
              <a:ea typeface="+mn-ea"/>
              <a:cs typeface="+mn-cs"/>
            </a:defRPr>
          </a:lvl4pPr>
          <a:lvl5pPr marL="2057400" indent="-228600" algn="l" defTabSz="449263" rtl="0" eaLnBrk="0" fontAlgn="base" hangingPunct="0">
            <a:spcBef>
              <a:spcPct val="0"/>
            </a:spcBef>
            <a:spcAft>
              <a:spcPct val="0"/>
            </a:spcAft>
            <a:defRPr sz="8200" kern="1200">
              <a:solidFill>
                <a:schemeClr val="tx1"/>
              </a:solidFill>
              <a:latin typeface="+mn-lt"/>
              <a:ea typeface="+mn-ea"/>
              <a:cs typeface="+mn-cs"/>
            </a:defRPr>
          </a:lvl5pPr>
          <a:lvl6pPr marL="2286000" algn="l" defTabSz="914400" rtl="0" eaLnBrk="1" latinLnBrk="0" hangingPunct="1">
            <a:defRPr sz="8200" kern="1200">
              <a:solidFill>
                <a:schemeClr val="tx1"/>
              </a:solidFill>
              <a:latin typeface="+mn-lt"/>
              <a:ea typeface="+mn-ea"/>
              <a:cs typeface="+mn-cs"/>
            </a:defRPr>
          </a:lvl6pPr>
          <a:lvl7pPr marL="2743200" algn="l" defTabSz="914400" rtl="0" eaLnBrk="1" latinLnBrk="0" hangingPunct="1">
            <a:defRPr sz="8200" kern="1200">
              <a:solidFill>
                <a:schemeClr val="tx1"/>
              </a:solidFill>
              <a:latin typeface="+mn-lt"/>
              <a:ea typeface="+mn-ea"/>
              <a:cs typeface="+mn-cs"/>
            </a:defRPr>
          </a:lvl7pPr>
          <a:lvl8pPr marL="3200400" algn="l" defTabSz="914400" rtl="0" eaLnBrk="1" latinLnBrk="0" hangingPunct="1">
            <a:defRPr sz="8200" kern="1200">
              <a:solidFill>
                <a:schemeClr val="tx1"/>
              </a:solidFill>
              <a:latin typeface="+mn-lt"/>
              <a:ea typeface="+mn-ea"/>
              <a:cs typeface="+mn-cs"/>
            </a:defRPr>
          </a:lvl8pPr>
          <a:lvl9pPr marL="3657600" algn="l" defTabSz="914400" rtl="0" eaLnBrk="1" latinLnBrk="0" hangingPunct="1">
            <a:defRPr sz="8200" kern="1200">
              <a:solidFill>
                <a:schemeClr val="tx1"/>
              </a:solidFill>
              <a:latin typeface="+mn-lt"/>
              <a:ea typeface="+mn-ea"/>
              <a:cs typeface="+mn-cs"/>
            </a:defRPr>
          </a:lvl9pPr>
        </a:lstStyle>
        <a:p xmlns:a="http://schemas.openxmlformats.org/drawingml/2006/main">
          <a:r>
            <a:rPr lang="de-DE" sz="1100" dirty="0"/>
            <a:t>Fig.</a:t>
          </a:r>
          <a:r>
            <a:rPr lang="de-DE" sz="1100" baseline="0" dirty="0"/>
            <a:t> 4 </a:t>
          </a:r>
          <a:r>
            <a:rPr lang="de-DE" sz="1100" baseline="0" dirty="0" err="1"/>
            <a:t>disease</a:t>
          </a:r>
          <a:r>
            <a:rPr lang="de-DE" sz="1100" baseline="0" dirty="0"/>
            <a:t> </a:t>
          </a:r>
          <a:r>
            <a:rPr lang="de-DE" sz="1100" baseline="0" dirty="0" err="1"/>
            <a:t>activity</a:t>
          </a:r>
          <a:r>
            <a:rPr lang="de-DE" sz="1100" baseline="0" dirty="0"/>
            <a:t> </a:t>
          </a:r>
          <a:endParaRPr lang="de-DE"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D4516CFA-748A-7E5A-F18A-5BF5ACB16C53}"/>
              </a:ext>
            </a:extLst>
          </p:cNvPr>
          <p:cNvSpPr>
            <a:spLocks noGrp="1" noRot="1" noChangeAspect="1" noChangeArrowheads="1"/>
          </p:cNvSpPr>
          <p:nvPr>
            <p:ph type="sldImg"/>
          </p:nvPr>
        </p:nvSpPr>
        <p:spPr bwMode="auto">
          <a:xfrm>
            <a:off x="0" y="69532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2">
            <a:extLst>
              <a:ext uri="{FF2B5EF4-FFF2-40B4-BE49-F238E27FC236}">
                <a16:creationId xmlns:a16="http://schemas.microsoft.com/office/drawing/2014/main" id="{E1620A7C-8BFA-84CE-F9EB-D56ACB275172}"/>
              </a:ext>
            </a:extLst>
          </p:cNvPr>
          <p:cNvSpPr>
            <a:spLocks noGrp="1" noChangeArrowheads="1"/>
          </p:cNvSpPr>
          <p:nvPr>
            <p:ph type="body"/>
          </p:nvPr>
        </p:nvSpPr>
        <p:spPr bwMode="auto">
          <a:xfrm>
            <a:off x="685800" y="4343400"/>
            <a:ext cx="5484813" cy="4113213"/>
          </a:xfrm>
          <a:prstGeom prst="rect">
            <a:avLst/>
          </a:prstGeom>
          <a:noFill/>
          <a:ln>
            <a:noFill/>
          </a:ln>
          <a:effectLst/>
        </p:spPr>
        <p:txBody>
          <a:bodyPr vert="horz" wrap="square" lIns="0" tIns="0" rIns="0" bIns="0" numCol="1" anchor="t" anchorCtr="0" compatLnSpc="1">
            <a:prstTxWarp prst="textNoShape">
              <a:avLst/>
            </a:prstTxWarp>
          </a:bodyPr>
          <a:lstStyle/>
          <a:p>
            <a:pPr lvl="0"/>
            <a:endParaRPr lang="de-DE" altLang="de-DE" noProof="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1">
            <a:extLst>
              <a:ext uri="{FF2B5EF4-FFF2-40B4-BE49-F238E27FC236}">
                <a16:creationId xmlns:a16="http://schemas.microsoft.com/office/drawing/2014/main" id="{93C8D0AB-D4C5-3AE7-1C0A-F39CFBCD456F}"/>
              </a:ext>
            </a:extLst>
          </p:cNvPr>
          <p:cNvSpPr>
            <a:spLocks noGrp="1" noRot="1" noChangeAspect="1" noChangeArrowheads="1" noTextEdit="1"/>
          </p:cNvSpPr>
          <p:nvPr>
            <p:ph type="sldImg"/>
          </p:nvPr>
        </p:nvSpPr>
        <p:spPr>
          <a:xfrm>
            <a:off x="2216150" y="695325"/>
            <a:ext cx="24257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9" name="Rectangle 2">
            <a:extLst>
              <a:ext uri="{FF2B5EF4-FFF2-40B4-BE49-F238E27FC236}">
                <a16:creationId xmlns:a16="http://schemas.microsoft.com/office/drawing/2014/main" id="{05CB1DF7-3925-AF49-2954-9B25BE986688}"/>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3784600" y="7005638"/>
            <a:ext cx="22710775" cy="1490345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3784600" y="22483763"/>
            <a:ext cx="22710775" cy="10334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Rectangle 3">
            <a:extLst>
              <a:ext uri="{FF2B5EF4-FFF2-40B4-BE49-F238E27FC236}">
                <a16:creationId xmlns:a16="http://schemas.microsoft.com/office/drawing/2014/main" id="{F9EA0CC4-9F66-36B9-407C-129765667D7D}"/>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5" name="Rectangle 5">
            <a:extLst>
              <a:ext uri="{FF2B5EF4-FFF2-40B4-BE49-F238E27FC236}">
                <a16:creationId xmlns:a16="http://schemas.microsoft.com/office/drawing/2014/main" id="{FAB2766D-DAF5-D96A-8D22-C24C5EEBB709}"/>
              </a:ext>
            </a:extLst>
          </p:cNvPr>
          <p:cNvSpPr>
            <a:spLocks noGrp="1" noChangeArrowheads="1"/>
          </p:cNvSpPr>
          <p:nvPr>
            <p:ph type="sldNum" idx="11"/>
          </p:nvPr>
        </p:nvSpPr>
        <p:spPr>
          <a:ln/>
        </p:spPr>
        <p:txBody>
          <a:bodyPr/>
          <a:lstStyle>
            <a:lvl1pPr>
              <a:defRPr/>
            </a:lvl1pPr>
          </a:lstStyle>
          <a:p>
            <a:pPr>
              <a:defRPr/>
            </a:pPr>
            <a:fld id="{7C4D8863-B8DA-4EBB-92CE-E7DD4BB1D783}" type="slidenum">
              <a:rPr lang="de-DE" altLang="de-DE"/>
              <a:pPr>
                <a:defRPr/>
              </a:pPr>
              <a:t>‹Nr.›</a:t>
            </a:fld>
            <a:endParaRPr lang="de-DE" altLang="de-DE"/>
          </a:p>
        </p:txBody>
      </p:sp>
    </p:spTree>
    <p:extLst>
      <p:ext uri="{BB962C8B-B14F-4D97-AF65-F5344CB8AC3E}">
        <p14:creationId xmlns:p14="http://schemas.microsoft.com/office/powerpoint/2010/main" val="75036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3">
            <a:extLst>
              <a:ext uri="{FF2B5EF4-FFF2-40B4-BE49-F238E27FC236}">
                <a16:creationId xmlns:a16="http://schemas.microsoft.com/office/drawing/2014/main" id="{BBE6FC6C-CA14-DD8F-E7F4-9A490CE33945}"/>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5" name="Rectangle 5">
            <a:extLst>
              <a:ext uri="{FF2B5EF4-FFF2-40B4-BE49-F238E27FC236}">
                <a16:creationId xmlns:a16="http://schemas.microsoft.com/office/drawing/2014/main" id="{BB0C554A-28F2-2F6B-69EB-EB18D77E0E83}"/>
              </a:ext>
            </a:extLst>
          </p:cNvPr>
          <p:cNvSpPr>
            <a:spLocks noGrp="1" noChangeArrowheads="1"/>
          </p:cNvSpPr>
          <p:nvPr>
            <p:ph type="sldNum" idx="11"/>
          </p:nvPr>
        </p:nvSpPr>
        <p:spPr>
          <a:ln/>
        </p:spPr>
        <p:txBody>
          <a:bodyPr/>
          <a:lstStyle>
            <a:lvl1pPr>
              <a:defRPr/>
            </a:lvl1pPr>
          </a:lstStyle>
          <a:p>
            <a:pPr>
              <a:defRPr/>
            </a:pPr>
            <a:fld id="{AE3A7102-BBBA-49B5-9FD8-CB6F89F2DAD7}" type="slidenum">
              <a:rPr lang="de-DE" altLang="de-DE"/>
              <a:pPr>
                <a:defRPr/>
              </a:pPr>
              <a:t>‹Nr.›</a:t>
            </a:fld>
            <a:endParaRPr lang="de-DE" altLang="de-DE"/>
          </a:p>
        </p:txBody>
      </p:sp>
    </p:spTree>
    <p:extLst>
      <p:ext uri="{BB962C8B-B14F-4D97-AF65-F5344CB8AC3E}">
        <p14:creationId xmlns:p14="http://schemas.microsoft.com/office/powerpoint/2010/main" val="3124698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1951950" y="1714500"/>
            <a:ext cx="6811963" cy="36523613"/>
          </a:xfrm>
        </p:spPr>
        <p:txBody>
          <a:bodyPr vert="eaVert"/>
          <a:lstStyle/>
          <a:p>
            <a:r>
              <a:rPr lang="de-DE"/>
              <a:t>Mastertitelformat bearbeiten</a:t>
            </a:r>
          </a:p>
        </p:txBody>
      </p:sp>
      <p:sp>
        <p:nvSpPr>
          <p:cNvPr id="3" name="Vertikaler Textplatzhalter 2"/>
          <p:cNvSpPr>
            <a:spLocks noGrp="1"/>
          </p:cNvSpPr>
          <p:nvPr>
            <p:ph type="body" orient="vert" idx="1"/>
          </p:nvPr>
        </p:nvSpPr>
        <p:spPr>
          <a:xfrm>
            <a:off x="1514475" y="1714500"/>
            <a:ext cx="20285075" cy="36523613"/>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3">
            <a:extLst>
              <a:ext uri="{FF2B5EF4-FFF2-40B4-BE49-F238E27FC236}">
                <a16:creationId xmlns:a16="http://schemas.microsoft.com/office/drawing/2014/main" id="{9DF76F2E-A790-432B-FEEE-7210D912058C}"/>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5" name="Rectangle 5">
            <a:extLst>
              <a:ext uri="{FF2B5EF4-FFF2-40B4-BE49-F238E27FC236}">
                <a16:creationId xmlns:a16="http://schemas.microsoft.com/office/drawing/2014/main" id="{FC3DF40E-5896-7FB5-DA90-4CF04A9FA8AF}"/>
              </a:ext>
            </a:extLst>
          </p:cNvPr>
          <p:cNvSpPr>
            <a:spLocks noGrp="1" noChangeArrowheads="1"/>
          </p:cNvSpPr>
          <p:nvPr>
            <p:ph type="sldNum" idx="11"/>
          </p:nvPr>
        </p:nvSpPr>
        <p:spPr>
          <a:ln/>
        </p:spPr>
        <p:txBody>
          <a:bodyPr/>
          <a:lstStyle>
            <a:lvl1pPr>
              <a:defRPr/>
            </a:lvl1pPr>
          </a:lstStyle>
          <a:p>
            <a:pPr>
              <a:defRPr/>
            </a:pPr>
            <a:fld id="{17E3BBAF-ADD3-456C-ABB0-E5AA2E022E88}" type="slidenum">
              <a:rPr lang="de-DE" altLang="de-DE"/>
              <a:pPr>
                <a:defRPr/>
              </a:pPr>
              <a:t>‹Nr.›</a:t>
            </a:fld>
            <a:endParaRPr lang="de-DE" altLang="de-DE"/>
          </a:p>
        </p:txBody>
      </p:sp>
    </p:spTree>
    <p:extLst>
      <p:ext uri="{BB962C8B-B14F-4D97-AF65-F5344CB8AC3E}">
        <p14:creationId xmlns:p14="http://schemas.microsoft.com/office/powerpoint/2010/main" val="366176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3">
            <a:extLst>
              <a:ext uri="{FF2B5EF4-FFF2-40B4-BE49-F238E27FC236}">
                <a16:creationId xmlns:a16="http://schemas.microsoft.com/office/drawing/2014/main" id="{043A2A77-EEC5-5B6A-ED83-CADC0D4703CA}"/>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5" name="Rectangle 5">
            <a:extLst>
              <a:ext uri="{FF2B5EF4-FFF2-40B4-BE49-F238E27FC236}">
                <a16:creationId xmlns:a16="http://schemas.microsoft.com/office/drawing/2014/main" id="{60C82DD7-D770-1C5D-733D-E089051FD8CF}"/>
              </a:ext>
            </a:extLst>
          </p:cNvPr>
          <p:cNvSpPr>
            <a:spLocks noGrp="1" noChangeArrowheads="1"/>
          </p:cNvSpPr>
          <p:nvPr>
            <p:ph type="sldNum" idx="11"/>
          </p:nvPr>
        </p:nvSpPr>
        <p:spPr>
          <a:ln/>
        </p:spPr>
        <p:txBody>
          <a:bodyPr/>
          <a:lstStyle>
            <a:lvl1pPr>
              <a:defRPr/>
            </a:lvl1pPr>
          </a:lstStyle>
          <a:p>
            <a:pPr>
              <a:defRPr/>
            </a:pPr>
            <a:fld id="{3A7CE6C4-B45F-4ED0-ADBB-A41009918B3D}" type="slidenum">
              <a:rPr lang="de-DE" altLang="de-DE"/>
              <a:pPr>
                <a:defRPr/>
              </a:pPr>
              <a:t>‹Nr.›</a:t>
            </a:fld>
            <a:endParaRPr lang="de-DE" altLang="de-DE"/>
          </a:p>
        </p:txBody>
      </p:sp>
    </p:spTree>
    <p:extLst>
      <p:ext uri="{BB962C8B-B14F-4D97-AF65-F5344CB8AC3E}">
        <p14:creationId xmlns:p14="http://schemas.microsoft.com/office/powerpoint/2010/main" val="412507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65338" y="10672763"/>
            <a:ext cx="26117550" cy="17805400"/>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2065338" y="28646438"/>
            <a:ext cx="26117550" cy="9364662"/>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Rectangle 3">
            <a:extLst>
              <a:ext uri="{FF2B5EF4-FFF2-40B4-BE49-F238E27FC236}">
                <a16:creationId xmlns:a16="http://schemas.microsoft.com/office/drawing/2014/main" id="{F9F68195-CFD5-53B6-A5BC-09D7BD360232}"/>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5" name="Rectangle 5">
            <a:extLst>
              <a:ext uri="{FF2B5EF4-FFF2-40B4-BE49-F238E27FC236}">
                <a16:creationId xmlns:a16="http://schemas.microsoft.com/office/drawing/2014/main" id="{0C821137-BE61-27D7-C8E6-4172D09E1EF3}"/>
              </a:ext>
            </a:extLst>
          </p:cNvPr>
          <p:cNvSpPr>
            <a:spLocks noGrp="1" noChangeArrowheads="1"/>
          </p:cNvSpPr>
          <p:nvPr>
            <p:ph type="sldNum" idx="11"/>
          </p:nvPr>
        </p:nvSpPr>
        <p:spPr>
          <a:ln/>
        </p:spPr>
        <p:txBody>
          <a:bodyPr/>
          <a:lstStyle>
            <a:lvl1pPr>
              <a:defRPr/>
            </a:lvl1pPr>
          </a:lstStyle>
          <a:p>
            <a:pPr>
              <a:defRPr/>
            </a:pPr>
            <a:fld id="{471D0825-657D-4916-961A-E0A7DF1248B6}" type="slidenum">
              <a:rPr lang="de-DE" altLang="de-DE"/>
              <a:pPr>
                <a:defRPr/>
              </a:pPr>
              <a:t>‹Nr.›</a:t>
            </a:fld>
            <a:endParaRPr lang="de-DE" altLang="de-DE"/>
          </a:p>
        </p:txBody>
      </p:sp>
    </p:spTree>
    <p:extLst>
      <p:ext uri="{BB962C8B-B14F-4D97-AF65-F5344CB8AC3E}">
        <p14:creationId xmlns:p14="http://schemas.microsoft.com/office/powerpoint/2010/main" val="126854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1514475" y="9988550"/>
            <a:ext cx="13547725" cy="2824956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15214600" y="9988550"/>
            <a:ext cx="13549313" cy="2824956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3">
            <a:extLst>
              <a:ext uri="{FF2B5EF4-FFF2-40B4-BE49-F238E27FC236}">
                <a16:creationId xmlns:a16="http://schemas.microsoft.com/office/drawing/2014/main" id="{B5650D28-7B29-62C1-51AF-F8E97278C8A0}"/>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6" name="Rectangle 5">
            <a:extLst>
              <a:ext uri="{FF2B5EF4-FFF2-40B4-BE49-F238E27FC236}">
                <a16:creationId xmlns:a16="http://schemas.microsoft.com/office/drawing/2014/main" id="{54D4358C-B0F9-4E6F-CB65-754A85154CF9}"/>
              </a:ext>
            </a:extLst>
          </p:cNvPr>
          <p:cNvSpPr>
            <a:spLocks noGrp="1" noChangeArrowheads="1"/>
          </p:cNvSpPr>
          <p:nvPr>
            <p:ph type="sldNum" idx="11"/>
          </p:nvPr>
        </p:nvSpPr>
        <p:spPr>
          <a:ln/>
        </p:spPr>
        <p:txBody>
          <a:bodyPr/>
          <a:lstStyle>
            <a:lvl1pPr>
              <a:defRPr/>
            </a:lvl1pPr>
          </a:lstStyle>
          <a:p>
            <a:pPr>
              <a:defRPr/>
            </a:pPr>
            <a:fld id="{CE029267-BA3C-4AC0-9093-CF2B8FAE8229}" type="slidenum">
              <a:rPr lang="de-DE" altLang="de-DE"/>
              <a:pPr>
                <a:defRPr/>
              </a:pPr>
              <a:t>‹Nr.›</a:t>
            </a:fld>
            <a:endParaRPr lang="de-DE" altLang="de-DE"/>
          </a:p>
        </p:txBody>
      </p:sp>
    </p:spTree>
    <p:extLst>
      <p:ext uri="{BB962C8B-B14F-4D97-AF65-F5344CB8AC3E}">
        <p14:creationId xmlns:p14="http://schemas.microsoft.com/office/powerpoint/2010/main" val="3959303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2085975" y="2279650"/>
            <a:ext cx="26115963" cy="8274050"/>
          </a:xfrm>
        </p:spPr>
        <p:txBody>
          <a:bodyPr/>
          <a:lstStyle/>
          <a:p>
            <a:r>
              <a:rPr lang="de-DE"/>
              <a:t>Mastertitelformat bearbeiten</a:t>
            </a:r>
          </a:p>
        </p:txBody>
      </p:sp>
      <p:sp>
        <p:nvSpPr>
          <p:cNvPr id="3" name="Textplatzhalter 2"/>
          <p:cNvSpPr>
            <a:spLocks noGrp="1"/>
          </p:cNvSpPr>
          <p:nvPr>
            <p:ph type="body" idx="1"/>
          </p:nvPr>
        </p:nvSpPr>
        <p:spPr>
          <a:xfrm>
            <a:off x="2085975" y="10493375"/>
            <a:ext cx="12809538" cy="5143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2085975" y="15636875"/>
            <a:ext cx="12809538" cy="2299811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15328900" y="10493375"/>
            <a:ext cx="12873038" cy="5143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15328900" y="15636875"/>
            <a:ext cx="12873038" cy="2299811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3">
            <a:extLst>
              <a:ext uri="{FF2B5EF4-FFF2-40B4-BE49-F238E27FC236}">
                <a16:creationId xmlns:a16="http://schemas.microsoft.com/office/drawing/2014/main" id="{1598CD0C-5092-5C07-4E32-90192D1D41FB}"/>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8" name="Rectangle 5">
            <a:extLst>
              <a:ext uri="{FF2B5EF4-FFF2-40B4-BE49-F238E27FC236}">
                <a16:creationId xmlns:a16="http://schemas.microsoft.com/office/drawing/2014/main" id="{64C8AE65-8990-471D-C0AF-7F84DE1D1C68}"/>
              </a:ext>
            </a:extLst>
          </p:cNvPr>
          <p:cNvSpPr>
            <a:spLocks noGrp="1" noChangeArrowheads="1"/>
          </p:cNvSpPr>
          <p:nvPr>
            <p:ph type="sldNum" idx="11"/>
          </p:nvPr>
        </p:nvSpPr>
        <p:spPr>
          <a:ln/>
        </p:spPr>
        <p:txBody>
          <a:bodyPr/>
          <a:lstStyle>
            <a:lvl1pPr>
              <a:defRPr/>
            </a:lvl1pPr>
          </a:lstStyle>
          <a:p>
            <a:pPr>
              <a:defRPr/>
            </a:pPr>
            <a:fld id="{6EF9E179-7D55-48A7-B309-6528771BF026}" type="slidenum">
              <a:rPr lang="de-DE" altLang="de-DE"/>
              <a:pPr>
                <a:defRPr/>
              </a:pPr>
              <a:t>‹Nr.›</a:t>
            </a:fld>
            <a:endParaRPr lang="de-DE" altLang="de-DE"/>
          </a:p>
        </p:txBody>
      </p:sp>
    </p:spTree>
    <p:extLst>
      <p:ext uri="{BB962C8B-B14F-4D97-AF65-F5344CB8AC3E}">
        <p14:creationId xmlns:p14="http://schemas.microsoft.com/office/powerpoint/2010/main" val="871263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Rectangle 3">
            <a:extLst>
              <a:ext uri="{FF2B5EF4-FFF2-40B4-BE49-F238E27FC236}">
                <a16:creationId xmlns:a16="http://schemas.microsoft.com/office/drawing/2014/main" id="{D7A6F5AB-3870-B4ED-30E9-B0E8E5727D06}"/>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4" name="Rectangle 5">
            <a:extLst>
              <a:ext uri="{FF2B5EF4-FFF2-40B4-BE49-F238E27FC236}">
                <a16:creationId xmlns:a16="http://schemas.microsoft.com/office/drawing/2014/main" id="{268FCAD0-9E26-C118-6A67-2BEA227AD52A}"/>
              </a:ext>
            </a:extLst>
          </p:cNvPr>
          <p:cNvSpPr>
            <a:spLocks noGrp="1" noChangeArrowheads="1"/>
          </p:cNvSpPr>
          <p:nvPr>
            <p:ph type="sldNum" idx="11"/>
          </p:nvPr>
        </p:nvSpPr>
        <p:spPr>
          <a:ln/>
        </p:spPr>
        <p:txBody>
          <a:bodyPr/>
          <a:lstStyle>
            <a:lvl1pPr>
              <a:defRPr/>
            </a:lvl1pPr>
          </a:lstStyle>
          <a:p>
            <a:pPr>
              <a:defRPr/>
            </a:pPr>
            <a:fld id="{23CE79C0-E816-495B-A762-658D3E576335}" type="slidenum">
              <a:rPr lang="de-DE" altLang="de-DE"/>
              <a:pPr>
                <a:defRPr/>
              </a:pPr>
              <a:t>‹Nr.›</a:t>
            </a:fld>
            <a:endParaRPr lang="de-DE" altLang="de-DE"/>
          </a:p>
        </p:txBody>
      </p:sp>
    </p:spTree>
    <p:extLst>
      <p:ext uri="{BB962C8B-B14F-4D97-AF65-F5344CB8AC3E}">
        <p14:creationId xmlns:p14="http://schemas.microsoft.com/office/powerpoint/2010/main" val="1407215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9875C800-29CF-2C51-91E8-E17196BF884C}"/>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3" name="Rectangle 5">
            <a:extLst>
              <a:ext uri="{FF2B5EF4-FFF2-40B4-BE49-F238E27FC236}">
                <a16:creationId xmlns:a16="http://schemas.microsoft.com/office/drawing/2014/main" id="{FC62C193-5A57-2D07-9DED-AFF5439514CC}"/>
              </a:ext>
            </a:extLst>
          </p:cNvPr>
          <p:cNvSpPr>
            <a:spLocks noGrp="1" noChangeArrowheads="1"/>
          </p:cNvSpPr>
          <p:nvPr>
            <p:ph type="sldNum" idx="11"/>
          </p:nvPr>
        </p:nvSpPr>
        <p:spPr>
          <a:ln/>
        </p:spPr>
        <p:txBody>
          <a:bodyPr/>
          <a:lstStyle>
            <a:lvl1pPr>
              <a:defRPr/>
            </a:lvl1pPr>
          </a:lstStyle>
          <a:p>
            <a:pPr>
              <a:defRPr/>
            </a:pPr>
            <a:fld id="{B11F58B6-704E-45DD-8A23-332E0D118284}" type="slidenum">
              <a:rPr lang="de-DE" altLang="de-DE"/>
              <a:pPr>
                <a:defRPr/>
              </a:pPr>
              <a:t>‹Nr.›</a:t>
            </a:fld>
            <a:endParaRPr lang="de-DE" altLang="de-DE"/>
          </a:p>
        </p:txBody>
      </p:sp>
    </p:spTree>
    <p:extLst>
      <p:ext uri="{BB962C8B-B14F-4D97-AF65-F5344CB8AC3E}">
        <p14:creationId xmlns:p14="http://schemas.microsoft.com/office/powerpoint/2010/main" val="2154220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85975" y="2854325"/>
            <a:ext cx="9766300" cy="998855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12873038" y="6162675"/>
            <a:ext cx="15328900" cy="304212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2085975" y="12842875"/>
            <a:ext cx="9766300" cy="237902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Rectangle 3">
            <a:extLst>
              <a:ext uri="{FF2B5EF4-FFF2-40B4-BE49-F238E27FC236}">
                <a16:creationId xmlns:a16="http://schemas.microsoft.com/office/drawing/2014/main" id="{E0C713A1-2E76-0137-9B64-FA8AB597FC42}"/>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6" name="Rectangle 5">
            <a:extLst>
              <a:ext uri="{FF2B5EF4-FFF2-40B4-BE49-F238E27FC236}">
                <a16:creationId xmlns:a16="http://schemas.microsoft.com/office/drawing/2014/main" id="{70AD6AC0-A013-5B1B-23F3-99AAD6900DFF}"/>
              </a:ext>
            </a:extLst>
          </p:cNvPr>
          <p:cNvSpPr>
            <a:spLocks noGrp="1" noChangeArrowheads="1"/>
          </p:cNvSpPr>
          <p:nvPr>
            <p:ph type="sldNum" idx="11"/>
          </p:nvPr>
        </p:nvSpPr>
        <p:spPr>
          <a:ln/>
        </p:spPr>
        <p:txBody>
          <a:bodyPr/>
          <a:lstStyle>
            <a:lvl1pPr>
              <a:defRPr/>
            </a:lvl1pPr>
          </a:lstStyle>
          <a:p>
            <a:pPr>
              <a:defRPr/>
            </a:pPr>
            <a:fld id="{042EC2DE-53EE-4626-BD63-49AC2BD284BB}" type="slidenum">
              <a:rPr lang="de-DE" altLang="de-DE"/>
              <a:pPr>
                <a:defRPr/>
              </a:pPr>
              <a:t>‹Nr.›</a:t>
            </a:fld>
            <a:endParaRPr lang="de-DE" altLang="de-DE"/>
          </a:p>
        </p:txBody>
      </p:sp>
    </p:spTree>
    <p:extLst>
      <p:ext uri="{BB962C8B-B14F-4D97-AF65-F5344CB8AC3E}">
        <p14:creationId xmlns:p14="http://schemas.microsoft.com/office/powerpoint/2010/main" val="4289348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85975" y="2854325"/>
            <a:ext cx="9766300" cy="998855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12873038" y="6162675"/>
            <a:ext cx="15328900" cy="304212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085975" y="12842875"/>
            <a:ext cx="9766300" cy="237902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Rectangle 3">
            <a:extLst>
              <a:ext uri="{FF2B5EF4-FFF2-40B4-BE49-F238E27FC236}">
                <a16:creationId xmlns:a16="http://schemas.microsoft.com/office/drawing/2014/main" id="{3F18CD5B-63A6-9639-A6B8-47A5E53BC57B}"/>
              </a:ext>
            </a:extLst>
          </p:cNvPr>
          <p:cNvSpPr>
            <a:spLocks noGrp="1" noChangeArrowheads="1"/>
          </p:cNvSpPr>
          <p:nvPr>
            <p:ph type="dt" idx="10"/>
          </p:nvPr>
        </p:nvSpPr>
        <p:spPr>
          <a:ln/>
        </p:spPr>
        <p:txBody>
          <a:bodyPr/>
          <a:lstStyle>
            <a:lvl1pPr>
              <a:defRPr/>
            </a:lvl1pPr>
          </a:lstStyle>
          <a:p>
            <a:pPr>
              <a:defRPr/>
            </a:pPr>
            <a:endParaRPr lang="de-DE" altLang="de-DE"/>
          </a:p>
        </p:txBody>
      </p:sp>
      <p:sp>
        <p:nvSpPr>
          <p:cNvPr id="6" name="Rectangle 5">
            <a:extLst>
              <a:ext uri="{FF2B5EF4-FFF2-40B4-BE49-F238E27FC236}">
                <a16:creationId xmlns:a16="http://schemas.microsoft.com/office/drawing/2014/main" id="{92071EAF-91D6-1363-E566-A75ED1B2E409}"/>
              </a:ext>
            </a:extLst>
          </p:cNvPr>
          <p:cNvSpPr>
            <a:spLocks noGrp="1" noChangeArrowheads="1"/>
          </p:cNvSpPr>
          <p:nvPr>
            <p:ph type="sldNum" idx="11"/>
          </p:nvPr>
        </p:nvSpPr>
        <p:spPr>
          <a:ln/>
        </p:spPr>
        <p:txBody>
          <a:bodyPr/>
          <a:lstStyle>
            <a:lvl1pPr>
              <a:defRPr/>
            </a:lvl1pPr>
          </a:lstStyle>
          <a:p>
            <a:pPr>
              <a:defRPr/>
            </a:pPr>
            <a:fld id="{EA1648E2-EAF7-4A78-8806-4EAE8514C7C3}" type="slidenum">
              <a:rPr lang="de-DE" altLang="de-DE"/>
              <a:pPr>
                <a:defRPr/>
              </a:pPr>
              <a:t>‹Nr.›</a:t>
            </a:fld>
            <a:endParaRPr lang="de-DE" altLang="de-DE"/>
          </a:p>
        </p:txBody>
      </p:sp>
    </p:spTree>
    <p:extLst>
      <p:ext uri="{BB962C8B-B14F-4D97-AF65-F5344CB8AC3E}">
        <p14:creationId xmlns:p14="http://schemas.microsoft.com/office/powerpoint/2010/main" val="3710106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CC0A3F9-E086-927B-12FB-378721A57DB0}"/>
              </a:ext>
            </a:extLst>
          </p:cNvPr>
          <p:cNvSpPr>
            <a:spLocks noGrp="1" noChangeArrowheads="1"/>
          </p:cNvSpPr>
          <p:nvPr>
            <p:ph type="title"/>
          </p:nvPr>
        </p:nvSpPr>
        <p:spPr bwMode="auto">
          <a:xfrm>
            <a:off x="1514475" y="1714500"/>
            <a:ext cx="27249438" cy="713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17600" tIns="208800" rIns="417600" bIns="208800" numCol="1" anchor="ctr" anchorCtr="0" compatLnSpc="1">
            <a:prstTxWarp prst="textNoShape">
              <a:avLst/>
            </a:prstTxWarp>
          </a:bodyPr>
          <a:lstStyle/>
          <a:p>
            <a:pPr lvl="0"/>
            <a:r>
              <a:rPr lang="en-GB" altLang="de-DE"/>
              <a:t>Format des Titeltextes durch Klicken bearbeiten</a:t>
            </a:r>
          </a:p>
        </p:txBody>
      </p:sp>
      <p:sp>
        <p:nvSpPr>
          <p:cNvPr id="1027" name="Rectangle 2">
            <a:extLst>
              <a:ext uri="{FF2B5EF4-FFF2-40B4-BE49-F238E27FC236}">
                <a16:creationId xmlns:a16="http://schemas.microsoft.com/office/drawing/2014/main" id="{068C918C-FEF3-AB10-E879-611E71BBD0B6}"/>
              </a:ext>
            </a:extLst>
          </p:cNvPr>
          <p:cNvSpPr>
            <a:spLocks noGrp="1" noChangeArrowheads="1"/>
          </p:cNvSpPr>
          <p:nvPr>
            <p:ph type="body" idx="1"/>
          </p:nvPr>
        </p:nvSpPr>
        <p:spPr bwMode="auto">
          <a:xfrm>
            <a:off x="1514475" y="9988550"/>
            <a:ext cx="27249438" cy="2824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17600" tIns="208800" rIns="417600" bIns="208800" numCol="1" anchor="t" anchorCtr="0" compatLnSpc="1">
            <a:prstTxWarp prst="textNoShape">
              <a:avLst/>
            </a:prstTxWarp>
          </a:bodyPr>
          <a:lstStyle/>
          <a:p>
            <a:pPr lvl="0"/>
            <a:r>
              <a:rPr lang="en-GB" altLang="de-DE"/>
              <a:t>Format des Gliederungstextes durch Klicken bearbeiten</a:t>
            </a:r>
          </a:p>
          <a:p>
            <a:pPr lvl="1"/>
            <a:r>
              <a:rPr lang="en-GB" altLang="de-DE"/>
              <a:t>Zweite Gliederungsebene</a:t>
            </a:r>
          </a:p>
          <a:p>
            <a:pPr lvl="2"/>
            <a:r>
              <a:rPr lang="en-GB" altLang="de-DE"/>
              <a:t>Dritte Gliederungsebene</a:t>
            </a:r>
          </a:p>
          <a:p>
            <a:pPr lvl="3"/>
            <a:r>
              <a:rPr lang="en-GB" altLang="de-DE"/>
              <a:t>Vierte Gliederungsebene</a:t>
            </a:r>
          </a:p>
          <a:p>
            <a:pPr lvl="4"/>
            <a:r>
              <a:rPr lang="en-GB" altLang="de-DE"/>
              <a:t>Fünfte Gliederungsebene</a:t>
            </a:r>
          </a:p>
          <a:p>
            <a:pPr lvl="4"/>
            <a:r>
              <a:rPr lang="en-GB" altLang="de-DE"/>
              <a:t>Sechste Gliederungsebene</a:t>
            </a:r>
          </a:p>
          <a:p>
            <a:pPr lvl="4"/>
            <a:r>
              <a:rPr lang="en-GB" altLang="de-DE"/>
              <a:t>Siebte Gliederungsebene</a:t>
            </a:r>
          </a:p>
        </p:txBody>
      </p:sp>
      <p:sp>
        <p:nvSpPr>
          <p:cNvPr id="2" name="Rectangle 3">
            <a:extLst>
              <a:ext uri="{FF2B5EF4-FFF2-40B4-BE49-F238E27FC236}">
                <a16:creationId xmlns:a16="http://schemas.microsoft.com/office/drawing/2014/main" id="{F4B4D4E4-F9A8-C7DE-425F-3D0FDE86845E}"/>
              </a:ext>
            </a:extLst>
          </p:cNvPr>
          <p:cNvSpPr>
            <a:spLocks noGrp="1" noChangeArrowheads="1"/>
          </p:cNvSpPr>
          <p:nvPr>
            <p:ph type="dt"/>
          </p:nvPr>
        </p:nvSpPr>
        <p:spPr bwMode="auto">
          <a:xfrm>
            <a:off x="1514475" y="39676388"/>
            <a:ext cx="7062788" cy="2278062"/>
          </a:xfrm>
          <a:prstGeom prst="rect">
            <a:avLst/>
          </a:prstGeom>
          <a:noFill/>
          <a:ln>
            <a:noFill/>
          </a:ln>
          <a:effectLst/>
        </p:spPr>
        <p:txBody>
          <a:bodyPr vert="horz" wrap="square" lIns="417600" tIns="208800" rIns="417600" bIns="208800" numCol="1" anchor="ctr" anchorCtr="0" compatLnSpc="1">
            <a:prstTxWarp prst="textNoShape">
              <a:avLst/>
            </a:prstTxWarp>
          </a:bodyPr>
          <a:lstStyle>
            <a:lvl1pPr eaLnBrk="1" hangingPunct="1">
              <a:buClrTx/>
              <a:buSzPct val="100000"/>
              <a:buFontTx/>
              <a:buNone/>
              <a:tabLst>
                <a:tab pos="0" algn="l"/>
                <a:tab pos="4173538" algn="l"/>
                <a:tab pos="8348663" algn="l"/>
              </a:tabLst>
              <a:defRPr sz="5500">
                <a:solidFill>
                  <a:srgbClr val="898989"/>
                </a:solidFill>
                <a:ea typeface="+mn-ea"/>
                <a:cs typeface="Arial" panose="020B0604020202020204" pitchFamily="34" charset="0"/>
              </a:defRPr>
            </a:lvl1pPr>
          </a:lstStyle>
          <a:p>
            <a:pPr>
              <a:defRPr/>
            </a:pPr>
            <a:endParaRPr lang="de-DE" altLang="de-DE"/>
          </a:p>
        </p:txBody>
      </p:sp>
      <p:sp>
        <p:nvSpPr>
          <p:cNvPr id="1029" name="Text Box 4">
            <a:extLst>
              <a:ext uri="{FF2B5EF4-FFF2-40B4-BE49-F238E27FC236}">
                <a16:creationId xmlns:a16="http://schemas.microsoft.com/office/drawing/2014/main" id="{E4C784BF-E0F5-2421-BDCE-D4537402D676}"/>
              </a:ext>
            </a:extLst>
          </p:cNvPr>
          <p:cNvSpPr txBox="1">
            <a:spLocks noChangeArrowheads="1"/>
          </p:cNvSpPr>
          <p:nvPr/>
        </p:nvSpPr>
        <p:spPr bwMode="auto">
          <a:xfrm>
            <a:off x="10345738" y="39676388"/>
            <a:ext cx="9588500" cy="2279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de-DE" altLang="de-DE"/>
          </a:p>
        </p:txBody>
      </p:sp>
      <p:sp>
        <p:nvSpPr>
          <p:cNvPr id="3" name="Rectangle 5">
            <a:extLst>
              <a:ext uri="{FF2B5EF4-FFF2-40B4-BE49-F238E27FC236}">
                <a16:creationId xmlns:a16="http://schemas.microsoft.com/office/drawing/2014/main" id="{25FD9F21-34C7-E26D-B77B-8F7706C9351B}"/>
              </a:ext>
            </a:extLst>
          </p:cNvPr>
          <p:cNvSpPr>
            <a:spLocks noGrp="1" noChangeArrowheads="1"/>
          </p:cNvSpPr>
          <p:nvPr>
            <p:ph type="sldNum"/>
          </p:nvPr>
        </p:nvSpPr>
        <p:spPr bwMode="auto">
          <a:xfrm>
            <a:off x="21701125" y="39676388"/>
            <a:ext cx="7062788" cy="2278062"/>
          </a:xfrm>
          <a:prstGeom prst="rect">
            <a:avLst/>
          </a:prstGeom>
          <a:noFill/>
          <a:ln>
            <a:noFill/>
          </a:ln>
          <a:effectLst/>
        </p:spPr>
        <p:txBody>
          <a:bodyPr vert="horz" wrap="square" lIns="417600" tIns="208800" rIns="417600" bIns="208800" numCol="1" anchor="ctr" anchorCtr="0" compatLnSpc="1">
            <a:prstTxWarp prst="textNoShape">
              <a:avLst/>
            </a:prstTxWarp>
          </a:bodyPr>
          <a:lstStyle>
            <a:lvl1pPr algn="r" eaLnBrk="1" hangingPunct="1">
              <a:buClrTx/>
              <a:buSzPct val="100000"/>
              <a:buFontTx/>
              <a:buNone/>
              <a:tabLst>
                <a:tab pos="0" algn="l"/>
                <a:tab pos="4173538" algn="l"/>
                <a:tab pos="8348663" algn="l"/>
              </a:tabLst>
              <a:defRPr sz="5500">
                <a:solidFill>
                  <a:srgbClr val="898989"/>
                </a:solidFill>
                <a:ea typeface="+mn-ea"/>
                <a:cs typeface="Arial" panose="020B0604020202020204" pitchFamily="34" charset="0"/>
              </a:defRPr>
            </a:lvl1pPr>
          </a:lstStyle>
          <a:p>
            <a:pPr>
              <a:defRPr/>
            </a:pPr>
            <a:fld id="{2AE366F4-8E2D-4B06-9138-ED0877D5AC9B}"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20100" kern="12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20100">
          <a:solidFill>
            <a:srgbClr val="000000"/>
          </a:solidFill>
          <a:latin typeface="Calibri" panose="020F0502020204030204" pitchFamily="34" charset="0"/>
          <a:ea typeface="Microsoft YaHei" panose="020B0503020204020204" pitchFamily="34" charset="-122"/>
        </a:defRPr>
      </a:lvl9pPr>
    </p:titleStyle>
    <p:bodyStyle>
      <a:lvl1pPr marL="342900" indent="-342900" algn="l" defTabSz="449263" rtl="0" eaLnBrk="0" fontAlgn="base" hangingPunct="0">
        <a:spcBef>
          <a:spcPts val="3650"/>
        </a:spcBef>
        <a:spcAft>
          <a:spcPct val="0"/>
        </a:spcAft>
        <a:buClr>
          <a:srgbClr val="000000"/>
        </a:buClr>
        <a:buSzPct val="100000"/>
        <a:buFont typeface="Times New Roman" panose="02020603050405020304" pitchFamily="18" charset="0"/>
        <a:defRPr sz="14600" kern="1200">
          <a:solidFill>
            <a:srgbClr val="000000"/>
          </a:solidFill>
          <a:latin typeface="+mn-lt"/>
          <a:ea typeface="+mn-ea"/>
          <a:cs typeface="+mn-cs"/>
        </a:defRPr>
      </a:lvl1pPr>
      <a:lvl2pPr marL="742950" indent="-285750" algn="l" defTabSz="449263" rtl="0" eaLnBrk="0" fontAlgn="base" hangingPunct="0">
        <a:spcBef>
          <a:spcPts val="3200"/>
        </a:spcBef>
        <a:spcAft>
          <a:spcPct val="0"/>
        </a:spcAft>
        <a:buClr>
          <a:srgbClr val="000000"/>
        </a:buClr>
        <a:buSzPct val="100000"/>
        <a:buFont typeface="Times New Roman" panose="02020603050405020304" pitchFamily="18" charset="0"/>
        <a:defRPr sz="12800" kern="1200">
          <a:solidFill>
            <a:srgbClr val="000000"/>
          </a:solidFill>
          <a:latin typeface="+mn-lt"/>
          <a:ea typeface="+mn-ea"/>
          <a:cs typeface="+mn-cs"/>
        </a:defRPr>
      </a:lvl2pPr>
      <a:lvl3pPr marL="1143000" indent="-228600" algn="l" defTabSz="449263" rtl="0" eaLnBrk="0" fontAlgn="base" hangingPunct="0">
        <a:spcBef>
          <a:spcPts val="2750"/>
        </a:spcBef>
        <a:spcAft>
          <a:spcPct val="0"/>
        </a:spcAft>
        <a:buClr>
          <a:srgbClr val="000000"/>
        </a:buClr>
        <a:buSzPct val="100000"/>
        <a:buFont typeface="Times New Roman" panose="02020603050405020304" pitchFamily="18" charset="0"/>
        <a:defRPr sz="11000" kern="1200">
          <a:solidFill>
            <a:srgbClr val="000000"/>
          </a:solidFill>
          <a:latin typeface="+mn-lt"/>
          <a:ea typeface="+mn-ea"/>
          <a:cs typeface="+mn-cs"/>
        </a:defRPr>
      </a:lvl3pPr>
      <a:lvl4pPr marL="1600200" indent="-228600" algn="l" defTabSz="449263" rtl="0" eaLnBrk="0" fontAlgn="base" hangingPunct="0">
        <a:spcBef>
          <a:spcPts val="2275"/>
        </a:spcBef>
        <a:spcAft>
          <a:spcPct val="0"/>
        </a:spcAft>
        <a:buClr>
          <a:srgbClr val="000000"/>
        </a:buClr>
        <a:buSzPct val="100000"/>
        <a:buFont typeface="Times New Roman" panose="02020603050405020304" pitchFamily="18" charset="0"/>
        <a:defRPr sz="9100" kern="1200">
          <a:solidFill>
            <a:srgbClr val="000000"/>
          </a:solidFill>
          <a:latin typeface="+mn-lt"/>
          <a:ea typeface="+mn-ea"/>
          <a:cs typeface="+mn-cs"/>
        </a:defRPr>
      </a:lvl4pPr>
      <a:lvl5pPr marL="2057400" indent="-228600" algn="l" defTabSz="449263" rtl="0" eaLnBrk="0" fontAlgn="base" hangingPunct="0">
        <a:spcBef>
          <a:spcPts val="2275"/>
        </a:spcBef>
        <a:spcAft>
          <a:spcPct val="0"/>
        </a:spcAft>
        <a:buClr>
          <a:srgbClr val="000000"/>
        </a:buClr>
        <a:buSzPct val="100000"/>
        <a:buFont typeface="Times New Roman" panose="02020603050405020304" pitchFamily="18" charset="0"/>
        <a:defRPr sz="91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a:extLst>
              <a:ext uri="{FF2B5EF4-FFF2-40B4-BE49-F238E27FC236}">
                <a16:creationId xmlns:a16="http://schemas.microsoft.com/office/drawing/2014/main" id="{4C3DCEF8-1173-8A37-1320-0D1FD5D23057}"/>
              </a:ext>
            </a:extLst>
          </p:cNvPr>
          <p:cNvSpPr>
            <a:spLocks noChangeArrowheads="1"/>
          </p:cNvSpPr>
          <p:nvPr/>
        </p:nvSpPr>
        <p:spPr bwMode="auto">
          <a:xfrm>
            <a:off x="0" y="2375087"/>
            <a:ext cx="30279975" cy="4795376"/>
          </a:xfrm>
          <a:prstGeom prst="rect">
            <a:avLst/>
          </a:prstGeom>
          <a:solidFill>
            <a:srgbClr val="4754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de-DE" altLang="de-DE" dirty="0"/>
          </a:p>
        </p:txBody>
      </p:sp>
      <p:pic>
        <p:nvPicPr>
          <p:cNvPr id="3075" name="Picture 2">
            <a:extLst>
              <a:ext uri="{FF2B5EF4-FFF2-40B4-BE49-F238E27FC236}">
                <a16:creationId xmlns:a16="http://schemas.microsoft.com/office/drawing/2014/main" id="{17717380-D0C9-FCE2-1F0F-C2DAB259F3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8787" y="593901"/>
            <a:ext cx="8456612" cy="1295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3">
            <a:extLst>
              <a:ext uri="{FF2B5EF4-FFF2-40B4-BE49-F238E27FC236}">
                <a16:creationId xmlns:a16="http://schemas.microsoft.com/office/drawing/2014/main" id="{8F5E31E5-60E8-3102-7EF1-235CD8CE6099}"/>
              </a:ext>
            </a:extLst>
          </p:cNvPr>
          <p:cNvSpPr txBox="1">
            <a:spLocks noChangeArrowheads="1"/>
          </p:cNvSpPr>
          <p:nvPr/>
        </p:nvSpPr>
        <p:spPr bwMode="auto">
          <a:xfrm>
            <a:off x="195383" y="2465365"/>
            <a:ext cx="29881727" cy="46407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01240" tIns="100440" rIns="201240" bIns="100440"/>
          <a:lstStyle>
            <a:lvl1pPr>
              <a:spcBef>
                <a:spcPts val="3650"/>
              </a:spcBef>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14600">
                <a:solidFill>
                  <a:srgbClr val="000000"/>
                </a:solidFill>
                <a:latin typeface="Calibri" panose="020F0502020204030204" pitchFamily="34" charset="0"/>
                <a:ea typeface="Microsoft YaHei" panose="020B0503020204020204" pitchFamily="34" charset="-122"/>
              </a:defRPr>
            </a:lvl1pPr>
            <a:lvl2pPr>
              <a:spcBef>
                <a:spcPts val="3200"/>
              </a:spcBef>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12800">
                <a:solidFill>
                  <a:srgbClr val="000000"/>
                </a:solidFill>
                <a:latin typeface="Calibri" panose="020F0502020204030204" pitchFamily="34" charset="0"/>
                <a:ea typeface="Microsoft YaHei" panose="020B0503020204020204" pitchFamily="34" charset="-122"/>
              </a:defRPr>
            </a:lvl2pPr>
            <a:lvl3pPr>
              <a:spcBef>
                <a:spcPts val="2750"/>
              </a:spcBef>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11000">
                <a:solidFill>
                  <a:srgbClr val="000000"/>
                </a:solidFill>
                <a:latin typeface="Calibri" panose="020F0502020204030204" pitchFamily="34" charset="0"/>
                <a:ea typeface="Microsoft YaHei" panose="020B0503020204020204" pitchFamily="34" charset="-122"/>
              </a:defRPr>
            </a:lvl3pPr>
            <a:lvl4pPr>
              <a:spcBef>
                <a:spcPts val="2275"/>
              </a:spcBef>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9100">
                <a:solidFill>
                  <a:srgbClr val="000000"/>
                </a:solidFill>
                <a:latin typeface="Calibri" panose="020F0502020204030204" pitchFamily="34" charset="0"/>
                <a:ea typeface="Microsoft YaHei" panose="020B0503020204020204" pitchFamily="34" charset="-122"/>
              </a:defRPr>
            </a:lvl4pPr>
            <a:lvl5pPr>
              <a:spcBef>
                <a:spcPts val="2275"/>
              </a:spcBef>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91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91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91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91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1460500" algn="l"/>
                <a:tab pos="2922588" algn="l"/>
                <a:tab pos="4384675" algn="l"/>
                <a:tab pos="5846763" algn="l"/>
                <a:tab pos="7308850" algn="l"/>
                <a:tab pos="8770938" algn="l"/>
                <a:tab pos="10233025" algn="l"/>
                <a:tab pos="10333038" algn="l"/>
                <a:tab pos="10782300" algn="l"/>
                <a:tab pos="11231563" algn="l"/>
                <a:tab pos="11680825" algn="l"/>
                <a:tab pos="12130088" algn="l"/>
                <a:tab pos="12579350" algn="l"/>
                <a:tab pos="13028613" algn="l"/>
                <a:tab pos="13477875" algn="l"/>
                <a:tab pos="13927138" algn="l"/>
                <a:tab pos="14376400" algn="l"/>
                <a:tab pos="14825663" algn="l"/>
                <a:tab pos="15274925" algn="l"/>
                <a:tab pos="15724188" algn="l"/>
                <a:tab pos="16173450" algn="l"/>
                <a:tab pos="16622713" algn="l"/>
                <a:tab pos="17071975" algn="l"/>
                <a:tab pos="17521238" algn="l"/>
                <a:tab pos="17970500" algn="l"/>
                <a:tab pos="18419763" algn="l"/>
                <a:tab pos="18869025" algn="l"/>
                <a:tab pos="19318288" algn="l"/>
                <a:tab pos="19767550" algn="l"/>
                <a:tab pos="20216813" algn="l"/>
                <a:tab pos="20666075" algn="l"/>
              </a:tabLst>
              <a:defRPr sz="9100">
                <a:solidFill>
                  <a:srgbClr val="000000"/>
                </a:solidFill>
                <a:latin typeface="Calibri" panose="020F0502020204030204" pitchFamily="34" charset="0"/>
                <a:ea typeface="Microsoft YaHei" panose="020B0503020204020204" pitchFamily="34" charset="-122"/>
              </a:defRPr>
            </a:lvl9pPr>
          </a:lstStyle>
          <a:p>
            <a:pPr algn="ctr"/>
            <a:r>
              <a:rPr lang="en-US" sz="8000" b="1" dirty="0">
                <a:solidFill>
                  <a:schemeClr val="bg1"/>
                </a:solidFill>
                <a:effectLst/>
                <a:latin typeface="+mn-lt"/>
                <a:ea typeface="Times New Roman" panose="02020603050405020304" pitchFamily="18" charset="0"/>
              </a:rPr>
              <a:t>Pediatric Immunoglobulin G4-related disease – </a:t>
            </a:r>
            <a:r>
              <a:rPr lang="en-US" sz="8000" b="1" dirty="0">
                <a:solidFill>
                  <a:schemeClr val="bg1"/>
                </a:solidFill>
                <a:ea typeface="Times New Roman" panose="02020603050405020304" pitchFamily="18" charset="0"/>
              </a:rPr>
              <a:t>a case report  </a:t>
            </a:r>
            <a:endParaRPr lang="en-US" sz="8000" b="1" dirty="0">
              <a:solidFill>
                <a:schemeClr val="bg1"/>
              </a:solidFill>
              <a:effectLst/>
              <a:latin typeface="+mn-lt"/>
              <a:ea typeface="Times New Roman" panose="02020603050405020304" pitchFamily="18" charset="0"/>
            </a:endParaRPr>
          </a:p>
          <a:p>
            <a:pPr algn="ctr"/>
            <a:r>
              <a:rPr lang="de-DE" sz="3200" b="1" dirty="0">
                <a:solidFill>
                  <a:schemeClr val="bg1"/>
                </a:solidFill>
                <a:effectLst/>
                <a:latin typeface="+mn-lt"/>
                <a:ea typeface="Times New Roman" panose="02020603050405020304" pitchFamily="18" charset="0"/>
              </a:rPr>
              <a:t>Oana Buzoianu</a:t>
            </a:r>
            <a:r>
              <a:rPr lang="de-DE" sz="3200" b="1" baseline="30000" dirty="0">
                <a:solidFill>
                  <a:schemeClr val="bg1"/>
                </a:solidFill>
                <a:effectLst/>
                <a:latin typeface="+mn-lt"/>
                <a:ea typeface="Times New Roman" panose="02020603050405020304" pitchFamily="18" charset="0"/>
              </a:rPr>
              <a:t>1</a:t>
            </a:r>
            <a:r>
              <a:rPr lang="de-DE" sz="3200" b="1" dirty="0">
                <a:solidFill>
                  <a:schemeClr val="bg1"/>
                </a:solidFill>
                <a:effectLst/>
                <a:latin typeface="+mn-lt"/>
                <a:ea typeface="Times New Roman" panose="02020603050405020304" pitchFamily="18" charset="0"/>
              </a:rPr>
              <a:t>, Fehime Kara Eroglu</a:t>
            </a:r>
            <a:r>
              <a:rPr lang="de-DE" sz="3200" b="1" baseline="30000" dirty="0">
                <a:solidFill>
                  <a:schemeClr val="bg1"/>
                </a:solidFill>
                <a:effectLst/>
                <a:latin typeface="+mn-lt"/>
                <a:ea typeface="Times New Roman" panose="02020603050405020304" pitchFamily="18" charset="0"/>
              </a:rPr>
              <a:t>1</a:t>
            </a:r>
            <a:r>
              <a:rPr lang="de-DE" sz="3200" b="1" dirty="0">
                <a:solidFill>
                  <a:schemeClr val="bg1"/>
                </a:solidFill>
                <a:effectLst/>
                <a:latin typeface="+mn-lt"/>
                <a:ea typeface="Times New Roman" panose="02020603050405020304" pitchFamily="18" charset="0"/>
              </a:rPr>
              <a:t>, Christiane Reiser</a:t>
            </a:r>
            <a:r>
              <a:rPr lang="de-DE" sz="3200" b="1" baseline="30000" dirty="0">
                <a:solidFill>
                  <a:schemeClr val="bg1"/>
                </a:solidFill>
                <a:effectLst/>
                <a:latin typeface="+mn-lt"/>
                <a:ea typeface="Times New Roman" panose="02020603050405020304" pitchFamily="18" charset="0"/>
              </a:rPr>
              <a:t>1</a:t>
            </a:r>
            <a:r>
              <a:rPr lang="de-DE" sz="3200" b="1" dirty="0">
                <a:solidFill>
                  <a:schemeClr val="bg1"/>
                </a:solidFill>
                <a:effectLst/>
                <a:latin typeface="+mn-lt"/>
                <a:ea typeface="Times New Roman" panose="02020603050405020304" pitchFamily="18" charset="0"/>
              </a:rPr>
              <a:t>, Jakob Spogis</a:t>
            </a:r>
            <a:r>
              <a:rPr lang="de-DE" sz="3200" b="1" baseline="30000" dirty="0">
                <a:solidFill>
                  <a:schemeClr val="bg1"/>
                </a:solidFill>
                <a:effectLst/>
                <a:latin typeface="+mn-lt"/>
                <a:ea typeface="Times New Roman" panose="02020603050405020304" pitchFamily="18" charset="0"/>
              </a:rPr>
              <a:t>2</a:t>
            </a:r>
            <a:r>
              <a:rPr lang="de-DE" sz="3200" b="1" dirty="0">
                <a:solidFill>
                  <a:schemeClr val="bg1"/>
                </a:solidFill>
                <a:effectLst/>
                <a:latin typeface="+mn-lt"/>
                <a:ea typeface="Times New Roman" panose="02020603050405020304" pitchFamily="18" charset="0"/>
              </a:rPr>
              <a:t>, Özlem Satirer</a:t>
            </a:r>
            <a:r>
              <a:rPr lang="de-DE" sz="3200" b="1" baseline="30000" dirty="0">
                <a:solidFill>
                  <a:schemeClr val="bg1"/>
                </a:solidFill>
                <a:effectLst/>
                <a:latin typeface="+mn-lt"/>
                <a:ea typeface="Times New Roman" panose="02020603050405020304" pitchFamily="18" charset="0"/>
              </a:rPr>
              <a:t>1</a:t>
            </a:r>
            <a:r>
              <a:rPr lang="de-DE" sz="3200" b="1" dirty="0">
                <a:solidFill>
                  <a:schemeClr val="bg1"/>
                </a:solidFill>
                <a:effectLst/>
                <a:latin typeface="+mn-lt"/>
                <a:ea typeface="Times New Roman" panose="02020603050405020304" pitchFamily="18" charset="0"/>
              </a:rPr>
              <a:t>, Jasmin B. Kümmerle-Deschner</a:t>
            </a:r>
            <a:r>
              <a:rPr lang="de-DE" sz="3200" b="1" baseline="30000" dirty="0">
                <a:solidFill>
                  <a:schemeClr val="bg1"/>
                </a:solidFill>
                <a:effectLst/>
                <a:latin typeface="+mn-lt"/>
                <a:ea typeface="Times New Roman" panose="02020603050405020304" pitchFamily="18" charset="0"/>
              </a:rPr>
              <a:t>1 </a:t>
            </a:r>
            <a:endParaRPr lang="de-DE" sz="3200" b="1" dirty="0">
              <a:solidFill>
                <a:schemeClr val="bg1"/>
              </a:solidFill>
              <a:effectLst/>
              <a:latin typeface="+mn-lt"/>
              <a:ea typeface="Times New Roman" panose="02020603050405020304" pitchFamily="18" charset="0"/>
            </a:endParaRPr>
          </a:p>
          <a:p>
            <a:pPr algn="ctr">
              <a:lnSpc>
                <a:spcPct val="150000"/>
              </a:lnSpc>
              <a:spcAft>
                <a:spcPts val="800"/>
              </a:spcAft>
            </a:pPr>
            <a:r>
              <a:rPr lang="en-GB" sz="3200" b="1" baseline="30000" dirty="0">
                <a:solidFill>
                  <a:schemeClr val="bg1"/>
                </a:solidFill>
                <a:effectLst/>
                <a:latin typeface="+mn-lt"/>
                <a:ea typeface="Calibri" panose="020F0502020204030204" pitchFamily="34" charset="0"/>
                <a:cs typeface="Times New Roman" panose="02020603050405020304" pitchFamily="18" charset="0"/>
              </a:rPr>
              <a:t>1</a:t>
            </a:r>
            <a:r>
              <a:rPr lang="en-GB" sz="3200" b="1" dirty="0">
                <a:solidFill>
                  <a:schemeClr val="bg1"/>
                </a:solidFill>
                <a:effectLst/>
                <a:latin typeface="+mn-lt"/>
                <a:ea typeface="Calibri" panose="020F0502020204030204" pitchFamily="34" charset="0"/>
                <a:cs typeface="Times New Roman" panose="02020603050405020304" pitchFamily="18" charset="0"/>
              </a:rPr>
              <a:t>Division of </a:t>
            </a:r>
            <a:r>
              <a:rPr lang="en-GB" sz="3200" b="1" dirty="0" err="1">
                <a:solidFill>
                  <a:schemeClr val="bg1"/>
                </a:solidFill>
                <a:effectLst/>
                <a:latin typeface="+mn-lt"/>
                <a:ea typeface="Calibri" panose="020F0502020204030204" pitchFamily="34" charset="0"/>
                <a:cs typeface="Times New Roman" panose="02020603050405020304" pitchFamily="18" charset="0"/>
              </a:rPr>
              <a:t>Pediatric</a:t>
            </a:r>
            <a:r>
              <a:rPr lang="en-GB" sz="3200" b="1" dirty="0">
                <a:solidFill>
                  <a:schemeClr val="bg1"/>
                </a:solidFill>
                <a:effectLst/>
                <a:latin typeface="+mn-lt"/>
                <a:ea typeface="Calibri" panose="020F0502020204030204" pitchFamily="34" charset="0"/>
                <a:cs typeface="Times New Roman" panose="02020603050405020304" pitchFamily="18" charset="0"/>
              </a:rPr>
              <a:t> Rheumatology, Department of </a:t>
            </a:r>
            <a:r>
              <a:rPr lang="en-GB" sz="3200" b="1" dirty="0" err="1">
                <a:solidFill>
                  <a:schemeClr val="bg1"/>
                </a:solidFill>
                <a:effectLst/>
                <a:latin typeface="+mn-lt"/>
                <a:ea typeface="Calibri" panose="020F0502020204030204" pitchFamily="34" charset="0"/>
                <a:cs typeface="Times New Roman" panose="02020603050405020304" pitchFamily="18" charset="0"/>
              </a:rPr>
              <a:t>Pediatrics</a:t>
            </a:r>
            <a:r>
              <a:rPr lang="en-GB" sz="3200" b="1" dirty="0">
                <a:solidFill>
                  <a:schemeClr val="bg1"/>
                </a:solidFill>
                <a:effectLst/>
                <a:latin typeface="+mn-lt"/>
                <a:ea typeface="Calibri" panose="020F0502020204030204" pitchFamily="34" charset="0"/>
                <a:cs typeface="Times New Roman" panose="02020603050405020304" pitchFamily="18" charset="0"/>
              </a:rPr>
              <a:t> and autoinflammation reference </a:t>
            </a:r>
            <a:r>
              <a:rPr lang="en-GB" sz="3200" b="1" dirty="0" err="1">
                <a:solidFill>
                  <a:schemeClr val="bg1"/>
                </a:solidFill>
                <a:effectLst/>
                <a:latin typeface="+mn-lt"/>
                <a:ea typeface="Calibri" panose="020F0502020204030204" pitchFamily="34" charset="0"/>
                <a:cs typeface="Times New Roman" panose="02020603050405020304" pitchFamily="18" charset="0"/>
              </a:rPr>
              <a:t>center</a:t>
            </a:r>
            <a:r>
              <a:rPr lang="en-GB" sz="3200" b="1" dirty="0">
                <a:solidFill>
                  <a:schemeClr val="bg1"/>
                </a:solidFill>
                <a:effectLst/>
                <a:latin typeface="+mn-lt"/>
                <a:ea typeface="Calibri" panose="020F0502020204030204" pitchFamily="34" charset="0"/>
                <a:cs typeface="Times New Roman" panose="02020603050405020304" pitchFamily="18" charset="0"/>
              </a:rPr>
              <a:t> Tuebingen (</a:t>
            </a:r>
            <a:r>
              <a:rPr lang="en-GB" sz="3200" b="1" dirty="0" err="1">
                <a:solidFill>
                  <a:schemeClr val="bg1"/>
                </a:solidFill>
                <a:effectLst/>
                <a:latin typeface="+mn-lt"/>
                <a:ea typeface="Calibri" panose="020F0502020204030204" pitchFamily="34" charset="0"/>
                <a:cs typeface="Times New Roman" panose="02020603050405020304" pitchFamily="18" charset="0"/>
              </a:rPr>
              <a:t>arcT</a:t>
            </a:r>
            <a:r>
              <a:rPr lang="en-GB" sz="3200" b="1" dirty="0">
                <a:solidFill>
                  <a:schemeClr val="bg1"/>
                </a:solidFill>
                <a:effectLst/>
                <a:latin typeface="+mn-lt"/>
                <a:ea typeface="Calibri" panose="020F0502020204030204" pitchFamily="34" charset="0"/>
                <a:cs typeface="Times New Roman" panose="02020603050405020304" pitchFamily="18" charset="0"/>
              </a:rPr>
              <a:t>), University Hospital Tuebingen, Tuebingen, Germany</a:t>
            </a:r>
            <a:endParaRPr lang="de-DE" sz="3200" b="1" dirty="0">
              <a:solidFill>
                <a:schemeClr val="bg1"/>
              </a:solidFill>
              <a:latin typeface="+mn-lt"/>
              <a:ea typeface="Calibri" panose="020F0502020204030204" pitchFamily="34" charset="0"/>
              <a:cs typeface="Times New Roman" panose="02020603050405020304" pitchFamily="18" charset="0"/>
            </a:endParaRPr>
          </a:p>
          <a:p>
            <a:pPr algn="ctr">
              <a:lnSpc>
                <a:spcPct val="150000"/>
              </a:lnSpc>
              <a:spcAft>
                <a:spcPts val="800"/>
              </a:spcAft>
            </a:pPr>
            <a:r>
              <a:rPr lang="en-GB" sz="3200" b="1" baseline="30000" dirty="0">
                <a:solidFill>
                  <a:schemeClr val="bg1"/>
                </a:solidFill>
                <a:effectLst/>
                <a:latin typeface="+mn-lt"/>
                <a:ea typeface="Calibri" panose="020F0502020204030204" pitchFamily="34" charset="0"/>
                <a:cs typeface="Times New Roman" panose="02020603050405020304" pitchFamily="18" charset="0"/>
              </a:rPr>
              <a:t>2</a:t>
            </a:r>
            <a:r>
              <a:rPr lang="en-GB" sz="3200" b="1" dirty="0">
                <a:solidFill>
                  <a:schemeClr val="bg1"/>
                </a:solidFill>
                <a:effectLst/>
                <a:latin typeface="+mn-lt"/>
                <a:ea typeface="Calibri" panose="020F0502020204030204" pitchFamily="34" charset="0"/>
                <a:cs typeface="Times New Roman" panose="02020603050405020304" pitchFamily="18" charset="0"/>
              </a:rPr>
              <a:t>Dvision of </a:t>
            </a:r>
            <a:r>
              <a:rPr lang="en-GB" sz="3200" b="1" dirty="0" err="1">
                <a:solidFill>
                  <a:schemeClr val="bg1"/>
                </a:solidFill>
                <a:effectLst/>
                <a:latin typeface="+mn-lt"/>
                <a:ea typeface="Calibri" panose="020F0502020204030204" pitchFamily="34" charset="0"/>
                <a:cs typeface="Times New Roman" panose="02020603050405020304" pitchFamily="18" charset="0"/>
              </a:rPr>
              <a:t>Pediatric</a:t>
            </a:r>
            <a:r>
              <a:rPr lang="en-GB" sz="3200" b="1" dirty="0">
                <a:solidFill>
                  <a:schemeClr val="bg1"/>
                </a:solidFill>
                <a:effectLst/>
                <a:latin typeface="+mn-lt"/>
                <a:ea typeface="Calibri" panose="020F0502020204030204" pitchFamily="34" charset="0"/>
                <a:cs typeface="Times New Roman" panose="02020603050405020304" pitchFamily="18" charset="0"/>
              </a:rPr>
              <a:t> Radiology, University Hospital Tuebingen, Tuebingen, Germany</a:t>
            </a:r>
            <a:endParaRPr lang="de-DE" sz="3200" b="1" dirty="0">
              <a:solidFill>
                <a:schemeClr val="bg1"/>
              </a:solidFill>
              <a:effectLst/>
              <a:latin typeface="+mn-lt"/>
              <a:ea typeface="Calibri" panose="020F0502020204030204" pitchFamily="34" charset="0"/>
              <a:cs typeface="Times New Roman" panose="02020603050405020304" pitchFamily="18" charset="0"/>
            </a:endParaRPr>
          </a:p>
          <a:p>
            <a:pPr algn="ctr"/>
            <a:endParaRPr lang="en-US" altLang="de-DE" sz="1800" b="1" dirty="0">
              <a:solidFill>
                <a:srgbClr val="FFFFFF"/>
              </a:solidFill>
              <a:latin typeface="+mn-lt"/>
              <a:cs typeface="Calibri" panose="020F0502020204030204" pitchFamily="34" charset="0"/>
            </a:endParaRPr>
          </a:p>
        </p:txBody>
      </p:sp>
      <p:pic>
        <p:nvPicPr>
          <p:cNvPr id="3079" name="Picture 6">
            <a:extLst>
              <a:ext uri="{FF2B5EF4-FFF2-40B4-BE49-F238E27FC236}">
                <a16:creationId xmlns:a16="http://schemas.microsoft.com/office/drawing/2014/main" id="{D264027B-6495-F1AF-1B74-F9E08D3777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86833" y="-126923"/>
            <a:ext cx="9591675" cy="2613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1" name="Diagramm 20">
            <a:extLst>
              <a:ext uri="{FF2B5EF4-FFF2-40B4-BE49-F238E27FC236}">
                <a16:creationId xmlns:a16="http://schemas.microsoft.com/office/drawing/2014/main" id="{69712444-A355-C12C-0220-2C10E11FEFD5}"/>
              </a:ext>
            </a:extLst>
          </p:cNvPr>
          <p:cNvGraphicFramePr>
            <a:graphicFrameLocks/>
          </p:cNvGraphicFramePr>
          <p:nvPr>
            <p:extLst>
              <p:ext uri="{D42A27DB-BD31-4B8C-83A1-F6EECF244321}">
                <p14:modId xmlns:p14="http://schemas.microsoft.com/office/powerpoint/2010/main" val="1181783595"/>
              </p:ext>
            </p:extLst>
          </p:nvPr>
        </p:nvGraphicFramePr>
        <p:xfrm>
          <a:off x="20828619" y="15628803"/>
          <a:ext cx="9314996" cy="1530211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Diagramm 21">
            <a:extLst>
              <a:ext uri="{FF2B5EF4-FFF2-40B4-BE49-F238E27FC236}">
                <a16:creationId xmlns:a16="http://schemas.microsoft.com/office/drawing/2014/main" id="{CA83D0D7-D2E6-6211-0679-3E804D101716}"/>
              </a:ext>
            </a:extLst>
          </p:cNvPr>
          <p:cNvGraphicFramePr>
            <a:graphicFrameLocks/>
          </p:cNvGraphicFramePr>
          <p:nvPr>
            <p:extLst>
              <p:ext uri="{D42A27DB-BD31-4B8C-83A1-F6EECF244321}">
                <p14:modId xmlns:p14="http://schemas.microsoft.com/office/powerpoint/2010/main" val="2711397155"/>
              </p:ext>
            </p:extLst>
          </p:nvPr>
        </p:nvGraphicFramePr>
        <p:xfrm>
          <a:off x="15235451" y="20805855"/>
          <a:ext cx="3870960" cy="182980"/>
        </p:xfrm>
        <a:graphic>
          <a:graphicData uri="http://schemas.openxmlformats.org/drawingml/2006/chart">
            <c:chart xmlns:c="http://schemas.openxmlformats.org/drawingml/2006/chart" xmlns:r="http://schemas.openxmlformats.org/officeDocument/2006/relationships" r:id="rId6"/>
          </a:graphicData>
        </a:graphic>
      </p:graphicFrame>
      <p:sp>
        <p:nvSpPr>
          <p:cNvPr id="33" name="Rectangle 1">
            <a:extLst>
              <a:ext uri="{FF2B5EF4-FFF2-40B4-BE49-F238E27FC236}">
                <a16:creationId xmlns:a16="http://schemas.microsoft.com/office/drawing/2014/main" id="{4597C5DA-AEB7-4420-85EC-6662DBFCEC7A}"/>
              </a:ext>
            </a:extLst>
          </p:cNvPr>
          <p:cNvSpPr>
            <a:spLocks noChangeArrowheads="1"/>
          </p:cNvSpPr>
          <p:nvPr/>
        </p:nvSpPr>
        <p:spPr bwMode="auto">
          <a:xfrm>
            <a:off x="-63558" y="38079869"/>
            <a:ext cx="30287457" cy="4899632"/>
          </a:xfrm>
          <a:prstGeom prst="rect">
            <a:avLst/>
          </a:prstGeom>
          <a:solidFill>
            <a:srgbClr val="4754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de-DE" altLang="de-DE"/>
          </a:p>
        </p:txBody>
      </p:sp>
      <p:sp>
        <p:nvSpPr>
          <p:cNvPr id="4" name="Textfeld 3">
            <a:extLst>
              <a:ext uri="{FF2B5EF4-FFF2-40B4-BE49-F238E27FC236}">
                <a16:creationId xmlns:a16="http://schemas.microsoft.com/office/drawing/2014/main" id="{BE7694A8-E1EC-40B6-988C-51AF5EA08F65}"/>
              </a:ext>
            </a:extLst>
          </p:cNvPr>
          <p:cNvSpPr txBox="1"/>
          <p:nvPr/>
        </p:nvSpPr>
        <p:spPr>
          <a:xfrm>
            <a:off x="190174" y="38442320"/>
            <a:ext cx="29691553" cy="4401205"/>
          </a:xfrm>
          <a:prstGeom prst="rect">
            <a:avLst/>
          </a:prstGeom>
          <a:noFill/>
        </p:spPr>
        <p:txBody>
          <a:bodyPr wrap="square" rtlCol="0">
            <a:spAutoFit/>
          </a:bodyPr>
          <a:lstStyle/>
          <a:p>
            <a:r>
              <a:rPr lang="en-US" sz="4000" dirty="0">
                <a:effectLst/>
                <a:latin typeface="+mn-lt"/>
                <a:ea typeface="Times New Roman" panose="02020603050405020304" pitchFamily="18" charset="0"/>
              </a:rPr>
              <a:t>References:</a:t>
            </a:r>
            <a:endParaRPr lang="de-DE" sz="4000" dirty="0">
              <a:effectLst/>
              <a:latin typeface="+mn-lt"/>
              <a:ea typeface="Times New Roman" panose="02020603050405020304" pitchFamily="18" charset="0"/>
            </a:endParaRPr>
          </a:p>
          <a:p>
            <a:r>
              <a:rPr lang="en-US" sz="4000" dirty="0">
                <a:effectLst/>
                <a:latin typeface="+mn-lt"/>
                <a:ea typeface="Times New Roman" panose="02020603050405020304" pitchFamily="18" charset="0"/>
              </a:rPr>
              <a:t>1 Hara S</a:t>
            </a:r>
            <a:r>
              <a:rPr lang="en-US" sz="4000" dirty="0">
                <a:latin typeface="+mn-lt"/>
                <a:ea typeface="Times New Roman" panose="02020603050405020304" pitchFamily="18" charset="0"/>
              </a:rPr>
              <a:t> al. </a:t>
            </a:r>
            <a:r>
              <a:rPr lang="en-US" sz="4000" dirty="0">
                <a:effectLst/>
                <a:latin typeface="+mn-lt"/>
                <a:ea typeface="Times New Roman" panose="02020603050405020304" pitchFamily="18" charset="0"/>
              </a:rPr>
              <a:t>Pediatric IgG4-related disease: a descriptive review. Expert Review of Clinical Immunology</a:t>
            </a:r>
            <a:r>
              <a:rPr lang="en-US" sz="4000" dirty="0">
                <a:latin typeface="+mn-lt"/>
                <a:ea typeface="Times New Roman" panose="02020603050405020304" pitchFamily="18" charset="0"/>
              </a:rPr>
              <a:t>, 2023;</a:t>
            </a:r>
            <a:r>
              <a:rPr lang="en-US" sz="4000" dirty="0">
                <a:effectLst/>
                <a:latin typeface="+mn-lt"/>
                <a:ea typeface="Times New Roman" panose="02020603050405020304" pitchFamily="18" charset="0"/>
              </a:rPr>
              <a:t>20(1):97–119</a:t>
            </a:r>
          </a:p>
          <a:p>
            <a:r>
              <a:rPr lang="en-US" sz="4000" dirty="0">
                <a:effectLst/>
                <a:latin typeface="+mn-lt"/>
                <a:ea typeface="Times New Roman" panose="02020603050405020304" pitchFamily="18" charset="0"/>
              </a:rPr>
              <a:t>2 Kaya </a:t>
            </a:r>
            <a:r>
              <a:rPr lang="en-US" sz="4000" dirty="0" err="1">
                <a:effectLst/>
                <a:latin typeface="+mn-lt"/>
                <a:ea typeface="Times New Roman" panose="02020603050405020304" pitchFamily="18" charset="0"/>
              </a:rPr>
              <a:t>Akca</a:t>
            </a:r>
            <a:r>
              <a:rPr lang="en-US" sz="4000" dirty="0">
                <a:effectLst/>
                <a:latin typeface="+mn-lt"/>
                <a:ea typeface="Times New Roman" panose="02020603050405020304" pitchFamily="18" charset="0"/>
              </a:rPr>
              <a:t> </a:t>
            </a:r>
            <a:r>
              <a:rPr lang="en-US" sz="4000" dirty="0" err="1">
                <a:effectLst/>
                <a:latin typeface="+mn-lt"/>
                <a:ea typeface="Times New Roman" panose="02020603050405020304" pitchFamily="18" charset="0"/>
              </a:rPr>
              <a:t>Ü</a:t>
            </a:r>
            <a:r>
              <a:rPr lang="en-US" sz="4000" dirty="0">
                <a:effectLst/>
                <a:latin typeface="+mn-lt"/>
                <a:ea typeface="Times New Roman" panose="02020603050405020304" pitchFamily="18" charset="0"/>
              </a:rPr>
              <a:t> et al. IgG4-related disease in pediatric patients: a single-center experience. </a:t>
            </a:r>
            <a:r>
              <a:rPr lang="en-US" sz="4000" dirty="0" err="1">
                <a:effectLst/>
                <a:latin typeface="+mn-lt"/>
                <a:ea typeface="Times New Roman" panose="02020603050405020304" pitchFamily="18" charset="0"/>
              </a:rPr>
              <a:t>Rheumatol</a:t>
            </a:r>
            <a:r>
              <a:rPr lang="en-US" sz="4000" dirty="0">
                <a:effectLst/>
                <a:latin typeface="+mn-lt"/>
                <a:ea typeface="Times New Roman" panose="02020603050405020304" pitchFamily="18" charset="0"/>
              </a:rPr>
              <a:t> Int. 2022;42(7):1177-1185</a:t>
            </a:r>
          </a:p>
          <a:p>
            <a:r>
              <a:rPr lang="en-US" sz="4000" dirty="0">
                <a:effectLst/>
                <a:latin typeface="+mn-lt"/>
                <a:ea typeface="Times New Roman" panose="02020603050405020304" pitchFamily="18" charset="0"/>
              </a:rPr>
              <a:t>3 </a:t>
            </a:r>
            <a:r>
              <a:rPr lang="en-US" sz="4000" dirty="0" err="1">
                <a:effectLst/>
                <a:latin typeface="+mn-lt"/>
                <a:ea typeface="Times New Roman" panose="02020603050405020304" pitchFamily="18" charset="0"/>
              </a:rPr>
              <a:t>Meli</a:t>
            </a:r>
            <a:r>
              <a:rPr lang="en-US" sz="4000" dirty="0">
                <a:effectLst/>
                <a:latin typeface="+mn-lt"/>
                <a:ea typeface="Times New Roman" panose="02020603050405020304" pitchFamily="18" charset="0"/>
              </a:rPr>
              <a:t> M</a:t>
            </a:r>
            <a:r>
              <a:rPr lang="en-US" sz="4000" dirty="0">
                <a:latin typeface="+mn-lt"/>
                <a:ea typeface="Times New Roman" panose="02020603050405020304" pitchFamily="18" charset="0"/>
              </a:rPr>
              <a:t> et al. </a:t>
            </a:r>
            <a:r>
              <a:rPr lang="en-US" sz="4000" dirty="0">
                <a:effectLst/>
                <a:latin typeface="+mn-lt"/>
                <a:ea typeface="Times New Roman" panose="02020603050405020304" pitchFamily="18" charset="0"/>
              </a:rPr>
              <a:t>Report of Two Cases of Pediatric IgG4-Related Lymphadenopathy (IgG4-LAD): IgG4-Related Disease (IgG4-RD) or a Distinct Clinical Pathological Entity? Children 2022;9:1472</a:t>
            </a:r>
            <a:endParaRPr lang="de-DE" sz="4000" dirty="0">
              <a:effectLst/>
              <a:latin typeface="+mn-lt"/>
              <a:ea typeface="Times New Roman" panose="02020603050405020304" pitchFamily="18" charset="0"/>
            </a:endParaRPr>
          </a:p>
          <a:p>
            <a:endParaRPr lang="en-GB" sz="4000" b="1" dirty="0">
              <a:latin typeface="+mn-lt"/>
            </a:endParaRPr>
          </a:p>
          <a:p>
            <a:r>
              <a:rPr lang="en-GB" sz="4000" b="1" dirty="0">
                <a:latin typeface="+mn-lt"/>
              </a:rPr>
              <a:t>Contact:</a:t>
            </a:r>
            <a:r>
              <a:rPr lang="en-GB" sz="4000" dirty="0">
                <a:latin typeface="+mn-lt"/>
              </a:rPr>
              <a:t> </a:t>
            </a:r>
            <a:r>
              <a:rPr lang="en-GB" sz="4000" dirty="0" err="1">
                <a:latin typeface="+mn-lt"/>
              </a:rPr>
              <a:t>oana.buzoianu@med.uni-tuebingen.de</a:t>
            </a:r>
            <a:endParaRPr lang="en-GB" sz="4000" dirty="0">
              <a:latin typeface="+mn-lt"/>
            </a:endParaRPr>
          </a:p>
        </p:txBody>
      </p:sp>
      <p:grpSp>
        <p:nvGrpSpPr>
          <p:cNvPr id="10" name="Gruppieren 9">
            <a:extLst>
              <a:ext uri="{FF2B5EF4-FFF2-40B4-BE49-F238E27FC236}">
                <a16:creationId xmlns:a16="http://schemas.microsoft.com/office/drawing/2014/main" id="{B1280361-219C-7A77-D5E3-AE25EF3B9B87}"/>
              </a:ext>
            </a:extLst>
          </p:cNvPr>
          <p:cNvGrpSpPr/>
          <p:nvPr/>
        </p:nvGrpSpPr>
        <p:grpSpPr>
          <a:xfrm>
            <a:off x="190174" y="7870108"/>
            <a:ext cx="30082320" cy="7317355"/>
            <a:chOff x="516126" y="5179247"/>
            <a:chExt cx="29365602" cy="8921156"/>
          </a:xfrm>
        </p:grpSpPr>
        <p:sp>
          <p:nvSpPr>
            <p:cNvPr id="3080" name="Text Box 7">
              <a:extLst>
                <a:ext uri="{FF2B5EF4-FFF2-40B4-BE49-F238E27FC236}">
                  <a16:creationId xmlns:a16="http://schemas.microsoft.com/office/drawing/2014/main" id="{BBD54EC0-4CA5-3AA5-2E55-9B1390BF6E56}"/>
                </a:ext>
              </a:extLst>
            </p:cNvPr>
            <p:cNvSpPr txBox="1">
              <a:spLocks noChangeArrowheads="1"/>
            </p:cNvSpPr>
            <p:nvPr/>
          </p:nvSpPr>
          <p:spPr bwMode="auto">
            <a:xfrm>
              <a:off x="811334" y="5179247"/>
              <a:ext cx="28892054" cy="79732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spcBef>
                  <a:spcPts val="36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14600">
                  <a:solidFill>
                    <a:srgbClr val="000000"/>
                  </a:solidFill>
                  <a:latin typeface="Calibri" panose="020F0502020204030204" pitchFamily="34" charset="0"/>
                  <a:ea typeface="Microsoft YaHei" panose="020B0503020204020204" pitchFamily="34" charset="-122"/>
                </a:defRPr>
              </a:lvl1pPr>
              <a:lvl2pPr>
                <a:spcBef>
                  <a:spcPts val="32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12800">
                  <a:solidFill>
                    <a:srgbClr val="000000"/>
                  </a:solidFill>
                  <a:latin typeface="Calibri" panose="020F0502020204030204" pitchFamily="34" charset="0"/>
                  <a:ea typeface="Microsoft YaHei" panose="020B0503020204020204" pitchFamily="34" charset="-122"/>
                </a:defRPr>
              </a:lvl2pPr>
              <a:lvl3pPr>
                <a:spcBef>
                  <a:spcPts val="275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11000">
                  <a:solidFill>
                    <a:srgbClr val="000000"/>
                  </a:solidFill>
                  <a:latin typeface="Calibri" panose="020F0502020204030204" pitchFamily="34" charset="0"/>
                  <a:ea typeface="Microsoft YaHei" panose="020B0503020204020204" pitchFamily="34" charset="-122"/>
                </a:defRPr>
              </a:lvl3pPr>
              <a:lvl4pPr>
                <a:spcBef>
                  <a:spcPts val="22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9100">
                  <a:solidFill>
                    <a:srgbClr val="000000"/>
                  </a:solidFill>
                  <a:latin typeface="Calibri" panose="020F0502020204030204" pitchFamily="34" charset="0"/>
                  <a:ea typeface="Microsoft YaHei" panose="020B0503020204020204" pitchFamily="34" charset="-122"/>
                </a:defRPr>
              </a:lvl4pPr>
              <a:lvl5pPr>
                <a:spcBef>
                  <a:spcPts val="2275"/>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9100">
                  <a:solidFill>
                    <a:srgbClr val="000000"/>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9100">
                  <a:solidFill>
                    <a:srgbClr val="000000"/>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9100">
                  <a:solidFill>
                    <a:srgbClr val="000000"/>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9100">
                  <a:solidFill>
                    <a:srgbClr val="000000"/>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ts val="2275"/>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9100">
                  <a:solidFill>
                    <a:srgbClr val="000000"/>
                  </a:solidFill>
                  <a:latin typeface="Calibri" panose="020F0502020204030204" pitchFamily="34" charset="0"/>
                  <a:ea typeface="Microsoft YaHei" panose="020B0503020204020204" pitchFamily="34" charset="-122"/>
                </a:defRPr>
              </a:lvl9pPr>
            </a:lstStyle>
            <a:p>
              <a:endParaRPr lang="en-US" sz="4000" b="1" dirty="0">
                <a:solidFill>
                  <a:srgbClr val="295471"/>
                </a:solidFill>
                <a:ea typeface="Times New Roman" panose="02020603050405020304" pitchFamily="18" charset="0"/>
              </a:endParaRPr>
            </a:p>
            <a:p>
              <a:r>
                <a:rPr lang="en-US" sz="4000" b="1" dirty="0">
                  <a:solidFill>
                    <a:srgbClr val="295471"/>
                  </a:solidFill>
                  <a:effectLst/>
                  <a:latin typeface="Calibri" panose="020F0502020204030204" pitchFamily="34" charset="0"/>
                  <a:ea typeface="Times New Roman" panose="02020603050405020304" pitchFamily="18" charset="0"/>
                </a:rPr>
                <a:t>Background</a:t>
              </a:r>
              <a:br>
                <a:rPr lang="en-US" sz="4000" dirty="0">
                  <a:effectLst/>
                  <a:latin typeface="Calibri" panose="020F0502020204030204" pitchFamily="34" charset="0"/>
                  <a:ea typeface="Times New Roman" panose="02020603050405020304" pitchFamily="18" charset="0"/>
                </a:rPr>
              </a:br>
              <a:r>
                <a:rPr lang="en-US" sz="4400" dirty="0">
                  <a:effectLst/>
                  <a:latin typeface="Calibri" panose="020F0502020204030204" pitchFamily="34" charset="0"/>
                  <a:ea typeface="Times New Roman" panose="02020603050405020304" pitchFamily="18" charset="0"/>
                </a:rPr>
                <a:t>Immunoglobulin G4-related disease (IgG4-RD) is an immune-mediated systemic condition characterized by elevation of IgG4 as well as infiltration of various organs by IgG4-positive plasma cells. The disease typically occurs in elderly males, but pediatric cases have also been described [1-3]. In affected individuals, the disease was initially recognized in the pancreas but has meanwhile been described in almost every organ: the biliary tree, salivary glands, periorbital tissues, kidney, lungs, lymph nodes, hypophysis, meninges, aorta, thyroid gland, pericardium and skin. The clinical picture is highly heterogeneous and the symptoms are related to involvement of the specific organ. The pediatric phenotype might be different from the adult one, particularly in terms of frequent </a:t>
              </a:r>
              <a:r>
                <a:rPr lang="en-US" sz="4400" dirty="0">
                  <a:ea typeface="Times New Roman" panose="02020603050405020304" pitchFamily="18" charset="0"/>
                </a:rPr>
                <a:t>ocular involvement</a:t>
              </a:r>
              <a:r>
                <a:rPr lang="en-US" sz="4400" dirty="0">
                  <a:effectLst/>
                  <a:latin typeface="Calibri" panose="020F0502020204030204" pitchFamily="34" charset="0"/>
                  <a:ea typeface="Times New Roman" panose="02020603050405020304" pitchFamily="18" charset="0"/>
                </a:rPr>
                <a:t>.</a:t>
              </a:r>
              <a:endParaRPr lang="de-DE" sz="4400" dirty="0">
                <a:effectLst/>
                <a:latin typeface="Times New Roman" panose="02020603050405020304" pitchFamily="18" charset="0"/>
                <a:ea typeface="Times New Roman" panose="02020603050405020304" pitchFamily="18" charset="0"/>
              </a:endParaRPr>
            </a:p>
          </p:txBody>
        </p:sp>
        <p:sp>
          <p:nvSpPr>
            <p:cNvPr id="5" name="Rechteck 4">
              <a:extLst>
                <a:ext uri="{FF2B5EF4-FFF2-40B4-BE49-F238E27FC236}">
                  <a16:creationId xmlns:a16="http://schemas.microsoft.com/office/drawing/2014/main" id="{224F787E-90C0-47A3-8211-7E35AD00DB10}"/>
                </a:ext>
              </a:extLst>
            </p:cNvPr>
            <p:cNvSpPr/>
            <p:nvPr/>
          </p:nvSpPr>
          <p:spPr bwMode="auto">
            <a:xfrm>
              <a:off x="516126" y="5921749"/>
              <a:ext cx="29365602" cy="8178654"/>
            </a:xfrm>
            <a:prstGeom prst="rect">
              <a:avLst/>
            </a:prstGeom>
            <a:noFill/>
            <a:ln w="76200" cap="flat" cmpd="sng" algn="ctr">
              <a:solidFill>
                <a:srgbClr val="47547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pPr>
              <a:endParaRPr kumimoji="0" lang="en-GB" sz="8200" b="0" i="0" u="none" strike="noStrike" cap="none" normalizeH="0" baseline="0">
                <a:ln>
                  <a:noFill/>
                </a:ln>
                <a:solidFill>
                  <a:schemeClr val="bg1"/>
                </a:solidFill>
                <a:effectLst/>
                <a:latin typeface="Calibri" panose="020F0502020204030204" pitchFamily="34" charset="0"/>
                <a:cs typeface="Arial" panose="020B0604020202020204" pitchFamily="34" charset="0"/>
              </a:endParaRPr>
            </a:p>
          </p:txBody>
        </p:sp>
      </p:grpSp>
      <p:grpSp>
        <p:nvGrpSpPr>
          <p:cNvPr id="24" name="Gruppieren 23">
            <a:extLst>
              <a:ext uri="{FF2B5EF4-FFF2-40B4-BE49-F238E27FC236}">
                <a16:creationId xmlns:a16="http://schemas.microsoft.com/office/drawing/2014/main" id="{9722D8ED-8E45-720E-475E-47F4CBDACAC4}"/>
              </a:ext>
            </a:extLst>
          </p:cNvPr>
          <p:cNvGrpSpPr/>
          <p:nvPr/>
        </p:nvGrpSpPr>
        <p:grpSpPr>
          <a:xfrm>
            <a:off x="-22952245" y="28388245"/>
            <a:ext cx="53232219" cy="8261654"/>
            <a:chOff x="-21766297" y="25748966"/>
            <a:chExt cx="51562086" cy="7920879"/>
          </a:xfrm>
        </p:grpSpPr>
        <p:sp>
          <p:nvSpPr>
            <p:cNvPr id="2" name="Textfeld 1">
              <a:extLst>
                <a:ext uri="{FF2B5EF4-FFF2-40B4-BE49-F238E27FC236}">
                  <a16:creationId xmlns:a16="http://schemas.microsoft.com/office/drawing/2014/main" id="{3B247FBE-4A5A-45D0-8B4D-89FFE033A154}"/>
                </a:ext>
              </a:extLst>
            </p:cNvPr>
            <p:cNvSpPr txBox="1"/>
            <p:nvPr/>
          </p:nvSpPr>
          <p:spPr>
            <a:xfrm flipH="1">
              <a:off x="-21766297" y="25748966"/>
              <a:ext cx="23186576" cy="646331"/>
            </a:xfrm>
            <a:prstGeom prst="rect">
              <a:avLst/>
            </a:prstGeom>
            <a:noFill/>
          </p:spPr>
          <p:txBody>
            <a:bodyPr wrap="square" rtlCol="0">
              <a:spAutoFit/>
            </a:bodyPr>
            <a:lstStyle/>
            <a:p>
              <a:pPr algn="just" eaLnBrk="1" hangingPunct="1">
                <a:spcBef>
                  <a:spcPts val="2500"/>
                </a:spcBef>
                <a:buClrTx/>
                <a:buFontTx/>
                <a:buNone/>
              </a:pPr>
              <a:endParaRPr lang="en-US" altLang="de-DE" sz="3600" dirty="0">
                <a:solidFill>
                  <a:schemeClr val="tx1"/>
                </a:solidFill>
                <a:latin typeface="+mn-lt"/>
                <a:cs typeface="Calibri" panose="020F0502020204030204" pitchFamily="34" charset="0"/>
              </a:endParaRPr>
            </a:p>
          </p:txBody>
        </p:sp>
        <p:sp>
          <p:nvSpPr>
            <p:cNvPr id="32" name="Rechteck 31">
              <a:extLst>
                <a:ext uri="{FF2B5EF4-FFF2-40B4-BE49-F238E27FC236}">
                  <a16:creationId xmlns:a16="http://schemas.microsoft.com/office/drawing/2014/main" id="{224F787E-90C0-47A3-8211-7E35AD00DB10}"/>
                </a:ext>
              </a:extLst>
            </p:cNvPr>
            <p:cNvSpPr/>
            <p:nvPr/>
          </p:nvSpPr>
          <p:spPr bwMode="auto">
            <a:xfrm>
              <a:off x="550487" y="28813842"/>
              <a:ext cx="29245302" cy="4856003"/>
            </a:xfrm>
            <a:prstGeom prst="rect">
              <a:avLst/>
            </a:prstGeom>
            <a:noFill/>
            <a:ln w="76200" cap="flat" cmpd="sng" algn="ctr">
              <a:solidFill>
                <a:srgbClr val="47547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pPr>
              <a:endParaRPr kumimoji="0" lang="en-GB" sz="8200" b="0" i="0" u="none" strike="noStrike" cap="none" normalizeH="0" baseline="0">
                <a:ln>
                  <a:noFill/>
                </a:ln>
                <a:solidFill>
                  <a:schemeClr val="bg1"/>
                </a:solidFill>
                <a:effectLst/>
                <a:latin typeface="Calibri" panose="020F0502020204030204" pitchFamily="34" charset="0"/>
                <a:cs typeface="Arial" panose="020B0604020202020204" pitchFamily="34" charset="0"/>
              </a:endParaRPr>
            </a:p>
          </p:txBody>
        </p:sp>
      </p:grpSp>
      <p:sp>
        <p:nvSpPr>
          <p:cNvPr id="7" name="Rectangle 5">
            <a:extLst>
              <a:ext uri="{FF2B5EF4-FFF2-40B4-BE49-F238E27FC236}">
                <a16:creationId xmlns:a16="http://schemas.microsoft.com/office/drawing/2014/main" id="{F8D8FEF2-77F9-4B8E-6331-183E4C9C1FA3}"/>
              </a:ext>
            </a:extLst>
          </p:cNvPr>
          <p:cNvSpPr>
            <a:spLocks noChangeArrowheads="1"/>
          </p:cNvSpPr>
          <p:nvPr/>
        </p:nvSpPr>
        <p:spPr bwMode="auto">
          <a:xfrm>
            <a:off x="1" y="7170463"/>
            <a:ext cx="30272493" cy="397079"/>
          </a:xfrm>
          <a:prstGeom prst="rect">
            <a:avLst/>
          </a:prstGeom>
          <a:solidFill>
            <a:srgbClr val="BAA874"/>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de-DE" altLang="de-DE"/>
          </a:p>
        </p:txBody>
      </p:sp>
      <p:grpSp>
        <p:nvGrpSpPr>
          <p:cNvPr id="6" name="Gruppieren 5">
            <a:extLst>
              <a:ext uri="{FF2B5EF4-FFF2-40B4-BE49-F238E27FC236}">
                <a16:creationId xmlns:a16="http://schemas.microsoft.com/office/drawing/2014/main" id="{8A42C776-7420-8F25-DE35-251E692C3DB0}"/>
              </a:ext>
            </a:extLst>
          </p:cNvPr>
          <p:cNvGrpSpPr/>
          <p:nvPr/>
        </p:nvGrpSpPr>
        <p:grpSpPr>
          <a:xfrm>
            <a:off x="136361" y="15628803"/>
            <a:ext cx="30143614" cy="15839373"/>
            <a:chOff x="390678" y="12559328"/>
            <a:chExt cx="29498617" cy="16422270"/>
          </a:xfrm>
        </p:grpSpPr>
        <p:sp>
          <p:nvSpPr>
            <p:cNvPr id="28" name="Rechteck 27">
              <a:extLst>
                <a:ext uri="{FF2B5EF4-FFF2-40B4-BE49-F238E27FC236}">
                  <a16:creationId xmlns:a16="http://schemas.microsoft.com/office/drawing/2014/main" id="{224F787E-90C0-47A3-8211-7E35AD00DB10}"/>
                </a:ext>
              </a:extLst>
            </p:cNvPr>
            <p:cNvSpPr/>
            <p:nvPr/>
          </p:nvSpPr>
          <p:spPr bwMode="auto">
            <a:xfrm>
              <a:off x="390678" y="12559328"/>
              <a:ext cx="29498617" cy="16422270"/>
            </a:xfrm>
            <a:prstGeom prst="rect">
              <a:avLst/>
            </a:prstGeom>
            <a:noFill/>
            <a:ln w="76200" cap="flat" cmpd="sng" algn="ctr">
              <a:solidFill>
                <a:srgbClr val="47547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pPr>
              <a:endParaRPr kumimoji="0" lang="en-GB" sz="8200" b="0" i="0" u="none" strike="noStrike" cap="none" normalizeH="0" baseline="0">
                <a:ln>
                  <a:noFill/>
                </a:ln>
                <a:solidFill>
                  <a:schemeClr val="bg1"/>
                </a:solidFill>
                <a:effectLst/>
                <a:latin typeface="Calibri" panose="020F0502020204030204" pitchFamily="34" charset="0"/>
                <a:cs typeface="Arial" panose="020B0604020202020204" pitchFamily="34" charset="0"/>
              </a:endParaRPr>
            </a:p>
          </p:txBody>
        </p:sp>
        <p:sp>
          <p:nvSpPr>
            <p:cNvPr id="3081" name="Text Box 8">
              <a:extLst>
                <a:ext uri="{FF2B5EF4-FFF2-40B4-BE49-F238E27FC236}">
                  <a16:creationId xmlns:a16="http://schemas.microsoft.com/office/drawing/2014/main" id="{7D21486A-DFC9-8643-7CDC-8768BE96079A}"/>
                </a:ext>
              </a:extLst>
            </p:cNvPr>
            <p:cNvSpPr txBox="1">
              <a:spLocks noChangeArrowheads="1"/>
            </p:cNvSpPr>
            <p:nvPr/>
          </p:nvSpPr>
          <p:spPr bwMode="auto">
            <a:xfrm>
              <a:off x="739282" y="12655299"/>
              <a:ext cx="19767450" cy="15542573"/>
            </a:xfrm>
            <a:prstGeom prst="rect">
              <a:avLst/>
            </a:prstGeom>
            <a:noFill/>
            <a:ln>
              <a:noFill/>
            </a:ln>
            <a:effectLst/>
          </p:spPr>
          <p:txBody>
            <a:bodyPr wrap="square"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 pos="10333038" algn="l"/>
                  <a:tab pos="10782300" algn="l"/>
                  <a:tab pos="11231563" algn="l"/>
                  <a:tab pos="11680825" algn="l"/>
                  <a:tab pos="12130088" algn="l"/>
                  <a:tab pos="12579350" algn="l"/>
                  <a:tab pos="13028613" algn="l"/>
                  <a:tab pos="13477875" algn="l"/>
                  <a:tab pos="13927138" algn="l"/>
                </a:tabLst>
                <a:defRPr sz="8200">
                  <a:solidFill>
                    <a:schemeClr val="bg1"/>
                  </a:solidFill>
                  <a:latin typeface="Calibri" panose="020F0502020204030204" pitchFamily="34" charset="0"/>
                  <a:ea typeface="Microsoft YaHei" panose="020B0503020204020204" pitchFamily="34" charset="-122"/>
                </a:defRPr>
              </a:lvl9pPr>
            </a:lstStyle>
            <a:p>
              <a:pPr algn="just" eaLnBrk="1" hangingPunct="1">
                <a:spcBef>
                  <a:spcPts val="0"/>
                </a:spcBef>
                <a:buClrTx/>
                <a:defRPr/>
              </a:pPr>
              <a:r>
                <a:rPr lang="de-DE" altLang="de-DE" sz="4400" b="1" dirty="0">
                  <a:solidFill>
                    <a:srgbClr val="295471"/>
                  </a:solidFill>
                  <a:latin typeface="+mn-lt"/>
                </a:rPr>
                <a:t>Case Report</a:t>
              </a:r>
            </a:p>
            <a:p>
              <a:pPr algn="just" eaLnBrk="1" hangingPunct="1">
                <a:spcBef>
                  <a:spcPts val="0"/>
                </a:spcBef>
                <a:buClrTx/>
                <a:defRPr/>
              </a:pPr>
              <a:r>
                <a:rPr lang="en-US" sz="4400" dirty="0">
                  <a:solidFill>
                    <a:schemeClr val="tx1"/>
                  </a:solidFill>
                  <a:effectLst/>
                  <a:latin typeface="Calibri" panose="020F0502020204030204" pitchFamily="34" charset="0"/>
                  <a:ea typeface="Times New Roman" panose="02020603050405020304" pitchFamily="18" charset="0"/>
                </a:rPr>
                <a:t>We report the case of a 14-year-old patient with IgG4-RD with involvement of the salivatory glands, lymph nodes as well as renal and ocular manifestations. The patient first presented with sialadenitis and cervical lymphadenopathy accompanied by eye dryness und eye swelling. Serum IgG4 was elevated (8-fold the norm), without evidence of ANA, ds-DNA, SSA and SSB antibodies or hypocomplementemia. The histopathological feature of the submandibular gland showed a chronic atrophic sialadenitis with fibrosis and lymphoplasmacytic infiltrates with</a:t>
              </a:r>
              <a:r>
                <a:rPr lang="en-US" sz="4400" dirty="0">
                  <a:solidFill>
                    <a:schemeClr val="tx1"/>
                  </a:solidFill>
                  <a:effectLst/>
                  <a:latin typeface="Times New Roman" panose="02020603050405020304" pitchFamily="18" charset="0"/>
                  <a:ea typeface="Times New Roman" panose="02020603050405020304" pitchFamily="18" charset="0"/>
                </a:rPr>
                <a:t> </a:t>
              </a:r>
              <a:r>
                <a:rPr lang="en-US" sz="4400" dirty="0">
                  <a:solidFill>
                    <a:schemeClr val="tx1"/>
                  </a:solidFill>
                  <a:effectLst/>
                  <a:latin typeface="Calibri" panose="020F0502020204030204" pitchFamily="34" charset="0"/>
                  <a:ea typeface="Times New Roman" panose="02020603050405020304" pitchFamily="18" charset="0"/>
                </a:rPr>
                <a:t>an IgG4:IgG ratio of 0,8. The cranial MRI showed an accentuated hypophysis, without any hormonal abnormalities. The abdominal MRI displayed bilateral parenchymal </a:t>
              </a:r>
              <a:r>
                <a:rPr lang="en-US" sz="4400" dirty="0" err="1">
                  <a:solidFill>
                    <a:schemeClr val="tx1"/>
                  </a:solidFill>
                  <a:effectLst/>
                  <a:latin typeface="Calibri" panose="020F0502020204030204" pitchFamily="34" charset="0"/>
                  <a:ea typeface="Times New Roman" panose="02020603050405020304" pitchFamily="18" charset="0"/>
                </a:rPr>
                <a:t>hypointensities</a:t>
              </a:r>
              <a:r>
                <a:rPr lang="en-US" sz="4400" dirty="0">
                  <a:solidFill>
                    <a:schemeClr val="tx1"/>
                  </a:solidFill>
                  <a:effectLst/>
                  <a:latin typeface="Calibri" panose="020F0502020204030204" pitchFamily="34" charset="0"/>
                  <a:ea typeface="Times New Roman" panose="02020603050405020304" pitchFamily="18" charset="0"/>
                </a:rPr>
                <a:t> with diffusion restriction, suggestive of a </a:t>
              </a:r>
              <a:r>
                <a:rPr lang="en-US" sz="4400" dirty="0">
                  <a:solidFill>
                    <a:schemeClr val="tx1"/>
                  </a:solidFill>
                  <a:ea typeface="Times New Roman" panose="02020603050405020304" pitchFamily="18" charset="0"/>
                </a:rPr>
                <a:t>IgG4 related nephritis </a:t>
              </a:r>
              <a:r>
                <a:rPr lang="en-US" sz="4400" dirty="0">
                  <a:solidFill>
                    <a:schemeClr val="tx1"/>
                  </a:solidFill>
                  <a:effectLst/>
                  <a:latin typeface="Calibri" panose="020F0502020204030204" pitchFamily="34" charset="0"/>
                  <a:ea typeface="Times New Roman" panose="02020603050405020304" pitchFamily="18" charset="0"/>
                </a:rPr>
                <a:t>without any sign of proteinuria.</a:t>
              </a:r>
            </a:p>
            <a:p>
              <a:pPr algn="just" eaLnBrk="1" hangingPunct="1">
                <a:spcBef>
                  <a:spcPts val="0"/>
                </a:spcBef>
                <a:buClrTx/>
                <a:defRPr/>
              </a:pPr>
              <a:endParaRPr lang="en-US" sz="4400" dirty="0">
                <a:solidFill>
                  <a:schemeClr val="tx1"/>
                </a:solidFill>
                <a:effectLst/>
                <a:latin typeface="Calibri" panose="020F0502020204030204" pitchFamily="34" charset="0"/>
                <a:ea typeface="Times New Roman" panose="02020603050405020304" pitchFamily="18" charset="0"/>
              </a:endParaRPr>
            </a:p>
            <a:p>
              <a:pPr algn="just" eaLnBrk="1" hangingPunct="1">
                <a:spcBef>
                  <a:spcPts val="0"/>
                </a:spcBef>
                <a:buClrTx/>
                <a:defRPr/>
              </a:pPr>
              <a:r>
                <a:rPr lang="en-US" sz="4400" dirty="0">
                  <a:solidFill>
                    <a:schemeClr val="tx1"/>
                  </a:solidFill>
                  <a:effectLst/>
                  <a:latin typeface="Calibri" panose="020F0502020204030204" pitchFamily="34" charset="0"/>
                  <a:ea typeface="Times New Roman" panose="02020603050405020304" pitchFamily="18" charset="0"/>
                </a:rPr>
                <a:t>The rest of the extensive work-up revealed no signs </a:t>
              </a:r>
            </a:p>
            <a:p>
              <a:pPr algn="just" eaLnBrk="1" hangingPunct="1">
                <a:spcBef>
                  <a:spcPts val="0"/>
                </a:spcBef>
                <a:buClrTx/>
                <a:defRPr/>
              </a:pPr>
              <a:r>
                <a:rPr lang="en-US" sz="4400" dirty="0">
                  <a:solidFill>
                    <a:schemeClr val="tx1"/>
                  </a:solidFill>
                  <a:effectLst/>
                  <a:latin typeface="Calibri" panose="020F0502020204030204" pitchFamily="34" charset="0"/>
                  <a:ea typeface="Times New Roman" panose="02020603050405020304" pitchFamily="18" charset="0"/>
                </a:rPr>
                <a:t>of further organ involvement.</a:t>
              </a:r>
            </a:p>
            <a:p>
              <a:pPr algn="just" eaLnBrk="1" hangingPunct="1">
                <a:spcBef>
                  <a:spcPts val="0"/>
                </a:spcBef>
                <a:buClrTx/>
                <a:defRPr/>
              </a:pPr>
              <a:endParaRPr lang="en-US" sz="4400" dirty="0">
                <a:solidFill>
                  <a:schemeClr val="tx1"/>
                </a:solidFill>
                <a:effectLst/>
                <a:latin typeface="Calibri" panose="020F0502020204030204" pitchFamily="34" charset="0"/>
                <a:ea typeface="Times New Roman" panose="02020603050405020304" pitchFamily="18" charset="0"/>
              </a:endParaRPr>
            </a:p>
            <a:p>
              <a:pPr eaLnBrk="1" hangingPunct="1">
                <a:spcBef>
                  <a:spcPts val="0"/>
                </a:spcBef>
                <a:buClrTx/>
                <a:defRPr/>
              </a:pPr>
              <a:r>
                <a:rPr lang="en-US" sz="4400" dirty="0">
                  <a:solidFill>
                    <a:schemeClr val="tx1"/>
                  </a:solidFill>
                  <a:effectLst/>
                  <a:latin typeface="Calibri" panose="020F0502020204030204" pitchFamily="34" charset="0"/>
                  <a:ea typeface="Times New Roman" panose="02020603050405020304" pitchFamily="18" charset="0"/>
                </a:rPr>
                <a:t>Treatment with oral corticosteroids was started and</a:t>
              </a:r>
              <a:br>
                <a:rPr lang="en-US" sz="4400" dirty="0">
                  <a:solidFill>
                    <a:schemeClr val="tx1"/>
                  </a:solidFill>
                  <a:effectLst/>
                  <a:latin typeface="Calibri" panose="020F0502020204030204" pitchFamily="34" charset="0"/>
                  <a:ea typeface="Times New Roman" panose="02020603050405020304" pitchFamily="18" charset="0"/>
                </a:rPr>
              </a:br>
              <a:r>
                <a:rPr lang="en-US" sz="4400" dirty="0">
                  <a:solidFill>
                    <a:schemeClr val="tx1"/>
                  </a:solidFill>
                  <a:ea typeface="Times New Roman" panose="02020603050405020304" pitchFamily="18" charset="0"/>
                </a:rPr>
                <a:t>d</a:t>
              </a:r>
              <a:r>
                <a:rPr lang="en-US" sz="4400" dirty="0">
                  <a:solidFill>
                    <a:schemeClr val="tx1"/>
                  </a:solidFill>
                  <a:effectLst/>
                  <a:latin typeface="Calibri" panose="020F0502020204030204" pitchFamily="34" charset="0"/>
                  <a:ea typeface="Times New Roman" panose="02020603050405020304" pitchFamily="18" charset="0"/>
                </a:rPr>
                <a:t>ue to ocular </a:t>
              </a:r>
              <a:r>
                <a:rPr lang="en-US" sz="4400" dirty="0" err="1">
                  <a:solidFill>
                    <a:schemeClr val="tx1"/>
                  </a:solidFill>
                  <a:effectLst/>
                  <a:latin typeface="Calibri" panose="020F0502020204030204" pitchFamily="34" charset="0"/>
                  <a:ea typeface="Times New Roman" panose="02020603050405020304" pitchFamily="18" charset="0"/>
                </a:rPr>
                <a:t>xerosis</a:t>
              </a:r>
              <a:r>
                <a:rPr lang="en-US" sz="4400" dirty="0">
                  <a:solidFill>
                    <a:schemeClr val="tx1"/>
                  </a:solidFill>
                  <a:effectLst/>
                  <a:latin typeface="Calibri" panose="020F0502020204030204" pitchFamily="34" charset="0"/>
                  <a:ea typeface="Times New Roman" panose="02020603050405020304" pitchFamily="18" charset="0"/>
                </a:rPr>
                <a:t> local therapy with intraocular</a:t>
              </a:r>
            </a:p>
            <a:p>
              <a:pPr algn="just" eaLnBrk="1" hangingPunct="1">
                <a:spcBef>
                  <a:spcPts val="0"/>
                </a:spcBef>
                <a:buClrTx/>
                <a:defRPr/>
              </a:pPr>
              <a:r>
                <a:rPr lang="en-US" sz="4400" dirty="0">
                  <a:solidFill>
                    <a:schemeClr val="tx1"/>
                  </a:solidFill>
                  <a:effectLst/>
                  <a:latin typeface="Calibri" panose="020F0502020204030204" pitchFamily="34" charset="0"/>
                  <a:ea typeface="Times New Roman" panose="02020603050405020304" pitchFamily="18" charset="0"/>
                </a:rPr>
                <a:t>azathioprine was also initiated. </a:t>
              </a:r>
              <a:endParaRPr lang="de-DE" sz="4400" dirty="0">
                <a:solidFill>
                  <a:schemeClr val="tx1"/>
                </a:solidFill>
                <a:latin typeface="Times New Roman" panose="02020603050405020304" pitchFamily="18" charset="0"/>
                <a:ea typeface="Times New Roman" panose="02020603050405020304" pitchFamily="18" charset="0"/>
              </a:endParaRPr>
            </a:p>
            <a:p>
              <a:pPr eaLnBrk="1" hangingPunct="1">
                <a:spcBef>
                  <a:spcPts val="0"/>
                </a:spcBef>
                <a:buClrTx/>
                <a:defRPr/>
              </a:pPr>
              <a:endParaRPr lang="de-DE" sz="4400" dirty="0">
                <a:solidFill>
                  <a:schemeClr val="tx1"/>
                </a:solidFill>
                <a:effectLst/>
                <a:latin typeface="+mn-lt"/>
                <a:ea typeface="Times New Roman" panose="02020603050405020304" pitchFamily="18" charset="0"/>
              </a:endParaRPr>
            </a:p>
            <a:p>
              <a:pPr eaLnBrk="1" hangingPunct="1">
                <a:spcBef>
                  <a:spcPts val="0"/>
                </a:spcBef>
                <a:buClrTx/>
                <a:defRPr/>
              </a:pPr>
              <a:r>
                <a:rPr lang="de-DE" sz="4400" dirty="0" err="1">
                  <a:solidFill>
                    <a:schemeClr val="tx1"/>
                  </a:solidFill>
                  <a:latin typeface="+mn-lt"/>
                  <a:ea typeface="Times New Roman" panose="02020603050405020304" pitchFamily="18" charset="0"/>
                </a:rPr>
                <a:t>Condition</a:t>
              </a:r>
              <a:r>
                <a:rPr lang="de-DE" sz="4400" dirty="0">
                  <a:solidFill>
                    <a:schemeClr val="tx1"/>
                  </a:solidFill>
                  <a:latin typeface="+mn-lt"/>
                  <a:ea typeface="Times New Roman" panose="02020603050405020304" pitchFamily="18" charset="0"/>
                </a:rPr>
                <a:t> </a:t>
              </a:r>
              <a:r>
                <a:rPr lang="de-DE" sz="4400" dirty="0" err="1">
                  <a:solidFill>
                    <a:schemeClr val="tx1"/>
                  </a:solidFill>
                  <a:latin typeface="+mn-lt"/>
                  <a:ea typeface="Times New Roman" panose="02020603050405020304" pitchFamily="18" charset="0"/>
                </a:rPr>
                <a:t>improved</a:t>
              </a:r>
              <a:r>
                <a:rPr lang="de-DE" sz="4400" dirty="0">
                  <a:solidFill>
                    <a:schemeClr val="tx1"/>
                  </a:solidFill>
                  <a:latin typeface="+mn-lt"/>
                  <a:ea typeface="Times New Roman" panose="02020603050405020304" pitchFamily="18" charset="0"/>
                </a:rPr>
                <a:t> </a:t>
              </a:r>
              <a:r>
                <a:rPr lang="de-DE" sz="4400" dirty="0" err="1">
                  <a:solidFill>
                    <a:schemeClr val="tx1"/>
                  </a:solidFill>
                  <a:latin typeface="+mn-lt"/>
                  <a:ea typeface="Times New Roman" panose="02020603050405020304" pitchFamily="18" charset="0"/>
                </a:rPr>
                <a:t>clinically</a:t>
              </a:r>
              <a:r>
                <a:rPr lang="de-DE" sz="4400" dirty="0">
                  <a:solidFill>
                    <a:schemeClr val="tx1"/>
                  </a:solidFill>
                  <a:latin typeface="+mn-lt"/>
                  <a:ea typeface="Times New Roman" panose="02020603050405020304" pitchFamily="18" charset="0"/>
                </a:rPr>
                <a:t>, </a:t>
              </a:r>
              <a:br>
                <a:rPr lang="de-DE" sz="4400" dirty="0">
                  <a:solidFill>
                    <a:schemeClr val="tx1"/>
                  </a:solidFill>
                  <a:latin typeface="+mn-lt"/>
                  <a:ea typeface="Times New Roman" panose="02020603050405020304" pitchFamily="18" charset="0"/>
                </a:rPr>
              </a:br>
              <a:r>
                <a:rPr lang="de-DE" sz="4400" dirty="0" err="1">
                  <a:solidFill>
                    <a:schemeClr val="tx1"/>
                  </a:solidFill>
                  <a:latin typeface="+mn-lt"/>
                  <a:ea typeface="Times New Roman" panose="02020603050405020304" pitchFamily="18" charset="0"/>
                </a:rPr>
                <a:t>control</a:t>
              </a:r>
              <a:r>
                <a:rPr lang="de-DE" sz="4400" dirty="0">
                  <a:solidFill>
                    <a:schemeClr val="tx1"/>
                  </a:solidFill>
                  <a:latin typeface="+mn-lt"/>
                  <a:ea typeface="Times New Roman" panose="02020603050405020304" pitchFamily="18" charset="0"/>
                </a:rPr>
                <a:t> </a:t>
              </a:r>
              <a:r>
                <a:rPr lang="de-DE" sz="4400" dirty="0" err="1">
                  <a:solidFill>
                    <a:schemeClr val="tx1"/>
                  </a:solidFill>
                  <a:latin typeface="+mn-lt"/>
                  <a:ea typeface="Times New Roman" panose="02020603050405020304" pitchFamily="18" charset="0"/>
                </a:rPr>
                <a:t>imaging</a:t>
              </a:r>
              <a:r>
                <a:rPr lang="de-DE" sz="4400" dirty="0">
                  <a:solidFill>
                    <a:schemeClr val="tx1"/>
                  </a:solidFill>
                  <a:latin typeface="+mn-lt"/>
                  <a:ea typeface="Times New Roman" panose="02020603050405020304" pitchFamily="18" charset="0"/>
                </a:rPr>
                <a:t> </a:t>
              </a:r>
              <a:r>
                <a:rPr lang="de-DE" sz="4400" dirty="0" err="1">
                  <a:solidFill>
                    <a:schemeClr val="tx1"/>
                  </a:solidFill>
                  <a:latin typeface="+mn-lt"/>
                  <a:ea typeface="Times New Roman" panose="02020603050405020304" pitchFamily="18" charset="0"/>
                </a:rPr>
                <a:t>to</a:t>
              </a:r>
              <a:r>
                <a:rPr lang="de-DE" sz="4400">
                  <a:solidFill>
                    <a:schemeClr val="tx1"/>
                  </a:solidFill>
                  <a:latin typeface="+mn-lt"/>
                  <a:ea typeface="Times New Roman" panose="02020603050405020304" pitchFamily="18" charset="0"/>
                </a:rPr>
                <a:t> follow.</a:t>
              </a:r>
              <a:endParaRPr lang="en-US" sz="4400" dirty="0">
                <a:solidFill>
                  <a:schemeClr val="tx1"/>
                </a:solidFill>
                <a:effectLst/>
                <a:latin typeface="+mn-lt"/>
                <a:ea typeface="Times New Roman" panose="02020603050405020304" pitchFamily="18" charset="0"/>
              </a:endParaRPr>
            </a:p>
          </p:txBody>
        </p:sp>
      </p:grpSp>
      <p:sp>
        <p:nvSpPr>
          <p:cNvPr id="9" name="Rectangle 5">
            <a:extLst>
              <a:ext uri="{FF2B5EF4-FFF2-40B4-BE49-F238E27FC236}">
                <a16:creationId xmlns:a16="http://schemas.microsoft.com/office/drawing/2014/main" id="{58D6EFCA-88CF-6D16-0BB3-1902BCF27C11}"/>
              </a:ext>
            </a:extLst>
          </p:cNvPr>
          <p:cNvSpPr>
            <a:spLocks noChangeArrowheads="1"/>
          </p:cNvSpPr>
          <p:nvPr/>
        </p:nvSpPr>
        <p:spPr bwMode="auto">
          <a:xfrm>
            <a:off x="-132239" y="37853088"/>
            <a:ext cx="30279975" cy="453563"/>
          </a:xfrm>
          <a:prstGeom prst="rect">
            <a:avLst/>
          </a:prstGeom>
          <a:solidFill>
            <a:srgbClr val="BAA874"/>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de-DE" altLang="de-DE"/>
          </a:p>
        </p:txBody>
      </p:sp>
      <p:sp>
        <p:nvSpPr>
          <p:cNvPr id="3" name="Textfeld 2">
            <a:extLst>
              <a:ext uri="{FF2B5EF4-FFF2-40B4-BE49-F238E27FC236}">
                <a16:creationId xmlns:a16="http://schemas.microsoft.com/office/drawing/2014/main" id="{D2B47D1F-FD98-1877-D958-AF361E64B1B5}"/>
              </a:ext>
            </a:extLst>
          </p:cNvPr>
          <p:cNvSpPr txBox="1"/>
          <p:nvPr/>
        </p:nvSpPr>
        <p:spPr>
          <a:xfrm>
            <a:off x="439282" y="31840856"/>
            <a:ext cx="29928204" cy="4154984"/>
          </a:xfrm>
          <a:prstGeom prst="rect">
            <a:avLst/>
          </a:prstGeom>
          <a:noFill/>
        </p:spPr>
        <p:txBody>
          <a:bodyPr wrap="square" rtlCol="0">
            <a:spAutoFit/>
          </a:bodyPr>
          <a:lstStyle/>
          <a:p>
            <a:r>
              <a:rPr lang="de-DE" altLang="de-DE" sz="4400" b="1" dirty="0" err="1">
                <a:solidFill>
                  <a:srgbClr val="295471"/>
                </a:solidFill>
                <a:latin typeface="+mn-lt"/>
              </a:rPr>
              <a:t>Conclusions</a:t>
            </a:r>
            <a:r>
              <a:rPr lang="de-DE" altLang="de-DE" sz="4400" b="1" dirty="0">
                <a:solidFill>
                  <a:srgbClr val="295471"/>
                </a:solidFill>
                <a:latin typeface="+mn-lt"/>
              </a:rPr>
              <a:t> </a:t>
            </a:r>
          </a:p>
          <a:p>
            <a:endParaRPr lang="en-US" sz="4400" dirty="0">
              <a:solidFill>
                <a:schemeClr val="tx1"/>
              </a:solidFill>
            </a:endParaRPr>
          </a:p>
          <a:p>
            <a:r>
              <a:rPr lang="en-US" sz="4400" dirty="0">
                <a:solidFill>
                  <a:schemeClr val="tx1"/>
                </a:solidFill>
              </a:rPr>
              <a:t>The pediatric IgG4-RD is a rare entity and often misdiagnosed.  The phenotype differs from adult IgG4-RD. Exclusion of mimickers is crucial for the correct diagnosis. Lack of recognition is associated with a delayed treatment and poor outcome. As in this case, corticosteroids remain the first-line therapy but severe forms respond to rituximab, with a remarkable reduction of mass lesions and a variable regression of fibrosis even in a steroid-free regimen.</a:t>
            </a:r>
            <a:endParaRPr lang="de-DE" sz="4400" dirty="0">
              <a:solidFill>
                <a:schemeClr val="tx1"/>
              </a:solidFill>
            </a:endParaRPr>
          </a:p>
        </p:txBody>
      </p:sp>
      <p:pic>
        <p:nvPicPr>
          <p:cNvPr id="11" name="Grafik 10">
            <a:extLst>
              <a:ext uri="{FF2B5EF4-FFF2-40B4-BE49-F238E27FC236}">
                <a16:creationId xmlns:a16="http://schemas.microsoft.com/office/drawing/2014/main" id="{924AF573-CF9F-EDE8-87EE-9F3D1A653CB8}"/>
              </a:ext>
            </a:extLst>
          </p:cNvPr>
          <p:cNvPicPr>
            <a:picLocks noChangeAspect="1"/>
          </p:cNvPicPr>
          <p:nvPr/>
        </p:nvPicPr>
        <p:blipFill>
          <a:blip r:embed="rId7"/>
          <a:stretch>
            <a:fillRect/>
          </a:stretch>
        </p:blipFill>
        <p:spPr>
          <a:xfrm>
            <a:off x="12886254" y="23200681"/>
            <a:ext cx="7806005" cy="7806005"/>
          </a:xfrm>
          <a:prstGeom prst="rect">
            <a:avLst/>
          </a:prstGeom>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a:themeElements>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Microsoft YaHei"/>
        <a:cs typeface=""/>
      </a:majorFont>
      <a:minorFont>
        <a:latin typeface="Calibr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de-DE" sz="8200" b="0" i="0" u="none" strike="noStrike" cap="none" normalizeH="0" baseline="0" smtClean="0">
            <a:ln>
              <a:noFill/>
            </a:ln>
            <a:solidFill>
              <a:schemeClr val="bg1"/>
            </a:solidFill>
            <a:effectLst/>
            <a:latin typeface="Calibri" panose="020F050202020403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de-DE" sz="8200" b="0" i="0" u="none" strike="noStrike" cap="none" normalizeH="0" baseline="0" smtClean="0">
            <a:ln>
              <a:noFill/>
            </a:ln>
            <a:solidFill>
              <a:schemeClr val="bg1"/>
            </a:solidFill>
            <a:effectLst/>
            <a:latin typeface="Calibri" panose="020F0502020204030204" pitchFamily="34" charset="0"/>
            <a:cs typeface="Arial" panose="020B0604020202020204" pitchFamily="34" charset="0"/>
          </a:defRPr>
        </a:defPPr>
      </a:lstStyle>
    </a:lnDef>
  </a:objectDefaults>
  <a:extraClrSchemeLst>
    <a:extraClrScheme>
      <a:clrScheme name="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560</Words>
  <Application>Microsoft Macintosh PowerPoint</Application>
  <PresentationFormat>Benutzerdefiniert</PresentationFormat>
  <Paragraphs>30</Paragraphs>
  <Slides>1</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Microsoft YaHei</vt:lpstr>
      <vt:lpstr>Arial</vt:lpstr>
      <vt:lpstr>Calibri</vt:lpstr>
      <vt:lpstr>Times New Roman</vt:lpstr>
      <vt:lpstr>Office</vt:lpstr>
      <vt:lpstr>PowerPoint-Präsentation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Stephan Giersberg</dc:creator>
  <cp:lastModifiedBy>Jasmin Kümmerle-Deschner</cp:lastModifiedBy>
  <cp:revision>90</cp:revision>
  <cp:lastPrinted>1601-01-01T00:00:00Z</cp:lastPrinted>
  <dcterms:created xsi:type="dcterms:W3CDTF">2019-06-17T09:30:04Z</dcterms:created>
  <dcterms:modified xsi:type="dcterms:W3CDTF">2025-03-03T16:52:02Z</dcterms:modified>
</cp:coreProperties>
</file>